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1.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2"/>
  </p:notesMasterIdLst>
  <p:sldIdLst>
    <p:sldId id="257" r:id="rId2"/>
    <p:sldId id="261" r:id="rId3"/>
    <p:sldId id="258" r:id="rId4"/>
    <p:sldId id="259" r:id="rId5"/>
    <p:sldId id="266" r:id="rId6"/>
    <p:sldId id="267" r:id="rId7"/>
    <p:sldId id="268" r:id="rId8"/>
    <p:sldId id="269" r:id="rId9"/>
    <p:sldId id="273" r:id="rId10"/>
    <p:sldId id="271" r:id="rId11"/>
    <p:sldId id="274" r:id="rId12"/>
    <p:sldId id="280" r:id="rId13"/>
    <p:sldId id="278" r:id="rId14"/>
    <p:sldId id="295" r:id="rId15"/>
    <p:sldId id="296" r:id="rId16"/>
    <p:sldId id="297" r:id="rId17"/>
    <p:sldId id="298" r:id="rId18"/>
    <p:sldId id="299" r:id="rId19"/>
    <p:sldId id="300" r:id="rId20"/>
    <p:sldId id="301" r:id="rId21"/>
    <p:sldId id="312" r:id="rId22"/>
    <p:sldId id="313" r:id="rId23"/>
    <p:sldId id="302" r:id="rId24"/>
    <p:sldId id="303" r:id="rId25"/>
    <p:sldId id="304" r:id="rId26"/>
    <p:sldId id="305" r:id="rId27"/>
    <p:sldId id="306" r:id="rId28"/>
    <p:sldId id="307" r:id="rId29"/>
    <p:sldId id="308" r:id="rId30"/>
    <p:sldId id="309" r:id="rId31"/>
    <p:sldId id="310" r:id="rId32"/>
    <p:sldId id="275" r:id="rId33"/>
    <p:sldId id="282" r:id="rId34"/>
    <p:sldId id="284" r:id="rId35"/>
    <p:sldId id="277" r:id="rId36"/>
    <p:sldId id="314" r:id="rId37"/>
    <p:sldId id="315" r:id="rId38"/>
    <p:sldId id="316" r:id="rId39"/>
    <p:sldId id="317" r:id="rId40"/>
    <p:sldId id="318" r:id="rId41"/>
    <p:sldId id="319" r:id="rId42"/>
    <p:sldId id="320" r:id="rId43"/>
    <p:sldId id="321" r:id="rId44"/>
    <p:sldId id="279" r:id="rId45"/>
    <p:sldId id="283" r:id="rId46"/>
    <p:sldId id="286" r:id="rId47"/>
    <p:sldId id="264" r:id="rId48"/>
    <p:sldId id="263" r:id="rId49"/>
    <p:sldId id="288" r:id="rId50"/>
    <p:sldId id="289" r:id="rId51"/>
    <p:sldId id="323" r:id="rId52"/>
    <p:sldId id="290" r:id="rId53"/>
    <p:sldId id="291" r:id="rId54"/>
    <p:sldId id="287" r:id="rId55"/>
    <p:sldId id="270" r:id="rId56"/>
    <p:sldId id="293" r:id="rId57"/>
    <p:sldId id="294" r:id="rId58"/>
    <p:sldId id="292" r:id="rId59"/>
    <p:sldId id="324" r:id="rId60"/>
    <p:sldId id="325"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setti Serena" initials="CS" lastIdx="1" clrIdx="0">
    <p:extLst>
      <p:ext uri="{19B8F6BF-5375-455C-9EA6-DF929625EA0E}">
        <p15:presenceInfo xmlns:p15="http://schemas.microsoft.com/office/powerpoint/2012/main" userId="Cesetti Sere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52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6096" autoAdjust="0"/>
  </p:normalViewPr>
  <p:slideViewPr>
    <p:cSldViewPr snapToGrid="0">
      <p:cViewPr varScale="1">
        <p:scale>
          <a:sx n="76" d="100"/>
          <a:sy n="76" d="100"/>
        </p:scale>
        <p:origin x="132" y="6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setti Serena" userId="9d2653eb-ef7c-40a8-9c2a-8ad7028bea4c" providerId="ADAL" clId="{FF97BBE2-8E92-4BE9-84FD-A8AC66B38607}"/>
    <pc:docChg chg="undo redo custSel addSld delSld modSld sldOrd modMainMaster">
      <pc:chgData name="Cesetti Serena" userId="9d2653eb-ef7c-40a8-9c2a-8ad7028bea4c" providerId="ADAL" clId="{FF97BBE2-8E92-4BE9-84FD-A8AC66B38607}" dt="2018-02-09T14:18:40.622" v="9465" actId="20577"/>
      <pc:docMkLst>
        <pc:docMk/>
      </pc:docMkLst>
      <pc:sldChg chg="del">
        <pc:chgData name="Cesetti Serena" userId="9d2653eb-ef7c-40a8-9c2a-8ad7028bea4c" providerId="ADAL" clId="{FF97BBE2-8E92-4BE9-84FD-A8AC66B38607}" dt="2018-01-18T14:26:12.691" v="588" actId="2696"/>
        <pc:sldMkLst>
          <pc:docMk/>
          <pc:sldMk cId="1322036940" sldId="256"/>
        </pc:sldMkLst>
      </pc:sldChg>
      <pc:sldChg chg="addSp modSp add mod ord setBg">
        <pc:chgData name="Cesetti Serena" userId="9d2653eb-ef7c-40a8-9c2a-8ad7028bea4c" providerId="ADAL" clId="{FF97BBE2-8E92-4BE9-84FD-A8AC66B38607}" dt="2018-01-16T15:39:13.263" v="338" actId="255"/>
        <pc:sldMkLst>
          <pc:docMk/>
          <pc:sldMk cId="570397515" sldId="257"/>
        </pc:sldMkLst>
        <pc:spChg chg="mod">
          <ac:chgData name="Cesetti Serena" userId="9d2653eb-ef7c-40a8-9c2a-8ad7028bea4c" providerId="ADAL" clId="{FF97BBE2-8E92-4BE9-84FD-A8AC66B38607}" dt="2018-01-16T15:39:13.263" v="338" actId="255"/>
          <ac:spMkLst>
            <pc:docMk/>
            <pc:sldMk cId="570397515" sldId="257"/>
            <ac:spMk id="2" creationId="{7256DCD3-5FCA-425D-A4AA-CFE0DE7DEE93}"/>
          </ac:spMkLst>
        </pc:spChg>
        <pc:spChg chg="mod">
          <ac:chgData name="Cesetti Serena" userId="9d2653eb-ef7c-40a8-9c2a-8ad7028bea4c" providerId="ADAL" clId="{FF97BBE2-8E92-4BE9-84FD-A8AC66B38607}" dt="2018-01-16T15:38:38.853" v="337" actId="20577"/>
          <ac:spMkLst>
            <pc:docMk/>
            <pc:sldMk cId="570397515" sldId="257"/>
            <ac:spMk id="3" creationId="{15410B4E-66E7-4C13-9C46-3D29D195F2E9}"/>
          </ac:spMkLst>
        </pc:spChg>
        <pc:cxnChg chg="add">
          <ac:chgData name="Cesetti Serena" userId="9d2653eb-ef7c-40a8-9c2a-8ad7028bea4c" providerId="ADAL" clId="{FF97BBE2-8E92-4BE9-84FD-A8AC66B38607}" dt="2018-01-16T15:36:57.647" v="270" actId="26606"/>
          <ac:cxnSpMkLst>
            <pc:docMk/>
            <pc:sldMk cId="570397515" sldId="257"/>
            <ac:cxnSpMk id="8" creationId="{179C4C8E-197B-4679-AE96-B5147F971C90}"/>
          </ac:cxnSpMkLst>
        </pc:cxnChg>
      </pc:sldChg>
      <pc:sldChg chg="addSp delSp modSp add">
        <pc:chgData name="Cesetti Serena" userId="9d2653eb-ef7c-40a8-9c2a-8ad7028bea4c" providerId="ADAL" clId="{FF97BBE2-8E92-4BE9-84FD-A8AC66B38607}" dt="2018-01-30T09:21:57.078" v="9360" actId="20577"/>
        <pc:sldMkLst>
          <pc:docMk/>
          <pc:sldMk cId="625755025" sldId="258"/>
        </pc:sldMkLst>
        <pc:spChg chg="mod">
          <ac:chgData name="Cesetti Serena" userId="9d2653eb-ef7c-40a8-9c2a-8ad7028bea4c" providerId="ADAL" clId="{FF97BBE2-8E92-4BE9-84FD-A8AC66B38607}" dt="2018-01-18T12:44:47.348" v="458" actId="20577"/>
          <ac:spMkLst>
            <pc:docMk/>
            <pc:sldMk cId="625755025" sldId="258"/>
            <ac:spMk id="2" creationId="{2AD1DCCB-5487-4E75-9494-1DDEB4C69F56}"/>
          </ac:spMkLst>
        </pc:spChg>
        <pc:spChg chg="mod">
          <ac:chgData name="Cesetti Serena" userId="9d2653eb-ef7c-40a8-9c2a-8ad7028bea4c" providerId="ADAL" clId="{FF97BBE2-8E92-4BE9-84FD-A8AC66B38607}" dt="2018-01-30T09:21:57.078" v="9360" actId="20577"/>
          <ac:spMkLst>
            <pc:docMk/>
            <pc:sldMk cId="625755025" sldId="258"/>
            <ac:spMk id="3" creationId="{1D89E8F8-4DF4-4991-A275-35B6F237058D}"/>
          </ac:spMkLst>
        </pc:spChg>
        <pc:graphicFrameChg chg="add del mod">
          <ac:chgData name="Cesetti Serena" userId="9d2653eb-ef7c-40a8-9c2a-8ad7028bea4c" providerId="ADAL" clId="{FF97BBE2-8E92-4BE9-84FD-A8AC66B38607}" dt="2018-01-18T12:41:41.309" v="342" actId="20577"/>
          <ac:graphicFrameMkLst>
            <pc:docMk/>
            <pc:sldMk cId="625755025" sldId="258"/>
            <ac:graphicFrameMk id="4" creationId="{5E0529AB-E4DD-48B1-A4FB-3EE92A77B1C6}"/>
          </ac:graphicFrameMkLst>
        </pc:graphicFrameChg>
        <pc:graphicFrameChg chg="add mod">
          <ac:chgData name="Cesetti Serena" userId="9d2653eb-ef7c-40a8-9c2a-8ad7028bea4c" providerId="ADAL" clId="{FF97BBE2-8E92-4BE9-84FD-A8AC66B38607}" dt="2018-01-18T12:43:23.243" v="412" actId="20577"/>
          <ac:graphicFrameMkLst>
            <pc:docMk/>
            <pc:sldMk cId="625755025" sldId="258"/>
            <ac:graphicFrameMk id="5" creationId="{C472D04A-70F9-4A58-9D9E-6F35005DC423}"/>
          </ac:graphicFrameMkLst>
        </pc:graphicFrameChg>
      </pc:sldChg>
      <pc:sldChg chg="addSp delSp modSp add mod">
        <pc:chgData name="Cesetti Serena" userId="9d2653eb-ef7c-40a8-9c2a-8ad7028bea4c" providerId="ADAL" clId="{FF97BBE2-8E92-4BE9-84FD-A8AC66B38607}" dt="2018-01-30T09:23:17.176" v="9366" actId="20577"/>
        <pc:sldMkLst>
          <pc:docMk/>
          <pc:sldMk cId="2581226325" sldId="259"/>
        </pc:sldMkLst>
        <pc:spChg chg="mod">
          <ac:chgData name="Cesetti Serena" userId="9d2653eb-ef7c-40a8-9c2a-8ad7028bea4c" providerId="ADAL" clId="{FF97BBE2-8E92-4BE9-84FD-A8AC66B38607}" dt="2018-01-18T12:46:13.197" v="490" actId="20577"/>
          <ac:spMkLst>
            <pc:docMk/>
            <pc:sldMk cId="2581226325" sldId="259"/>
            <ac:spMk id="2" creationId="{044FA1F9-042D-4E1E-AC6E-1DE327CEACFE}"/>
          </ac:spMkLst>
        </pc:spChg>
        <pc:spChg chg="mod">
          <ac:chgData name="Cesetti Serena" userId="9d2653eb-ef7c-40a8-9c2a-8ad7028bea4c" providerId="ADAL" clId="{FF97BBE2-8E92-4BE9-84FD-A8AC66B38607}" dt="2018-01-18T12:46:19.699" v="496" actId="20577"/>
          <ac:spMkLst>
            <pc:docMk/>
            <pc:sldMk cId="2581226325" sldId="259"/>
            <ac:spMk id="3" creationId="{649B2869-1FA8-48A8-88E2-5F78D5E95698}"/>
          </ac:spMkLst>
        </pc:spChg>
        <pc:spChg chg="add del">
          <ac:chgData name="Cesetti Serena" userId="9d2653eb-ef7c-40a8-9c2a-8ad7028bea4c" providerId="ADAL" clId="{FF97BBE2-8E92-4BE9-84FD-A8AC66B38607}" dt="2018-01-18T12:48:01.906" v="519" actId="1076"/>
          <ac:spMkLst>
            <pc:docMk/>
            <pc:sldMk cId="2581226325" sldId="259"/>
            <ac:spMk id="4" creationId="{71DD081F-ED82-48AF-977E-32FD64E8FF4B}"/>
          </ac:spMkLst>
        </pc:spChg>
        <pc:spChg chg="mod">
          <ac:chgData name="Cesetti Serena" userId="9d2653eb-ef7c-40a8-9c2a-8ad7028bea4c" providerId="ADAL" clId="{FF97BBE2-8E92-4BE9-84FD-A8AC66B38607}" dt="2018-01-18T14:25:46.762" v="587" actId="1076"/>
          <ac:spMkLst>
            <pc:docMk/>
            <pc:sldMk cId="2581226325" sldId="259"/>
            <ac:spMk id="5" creationId="{A9567F82-D88C-4BFB-A169-76EC2BCEE2B8}"/>
          </ac:spMkLst>
        </pc:spChg>
        <pc:spChg chg="del">
          <ac:chgData name="Cesetti Serena" userId="9d2653eb-ef7c-40a8-9c2a-8ad7028bea4c" providerId="ADAL" clId="{FF97BBE2-8E92-4BE9-84FD-A8AC66B38607}" dt="2018-01-18T14:13:53.765" v="531" actId="1076"/>
          <ac:spMkLst>
            <pc:docMk/>
            <pc:sldMk cId="2581226325" sldId="259"/>
            <ac:spMk id="6" creationId="{F8CCA853-6EEE-4C41-9DE1-3D73F53B0F1B}"/>
          </ac:spMkLst>
        </pc:spChg>
        <pc:spChg chg="add mod">
          <ac:chgData name="Cesetti Serena" userId="9d2653eb-ef7c-40a8-9c2a-8ad7028bea4c" providerId="ADAL" clId="{FF97BBE2-8E92-4BE9-84FD-A8AC66B38607}" dt="2018-01-30T09:23:17.176" v="9366" actId="20577"/>
          <ac:spMkLst>
            <pc:docMk/>
            <pc:sldMk cId="2581226325" sldId="259"/>
            <ac:spMk id="14" creationId="{25904312-3350-4DDE-AEE2-7B518CE98D90}"/>
          </ac:spMkLst>
        </pc:spChg>
        <pc:graphicFrameChg chg="add del mod">
          <ac:chgData name="Cesetti Serena" userId="9d2653eb-ef7c-40a8-9c2a-8ad7028bea4c" providerId="ADAL" clId="{FF97BBE2-8E92-4BE9-84FD-A8AC66B38607}" dt="2018-01-18T12:47:43.603" v="516" actId="1076"/>
          <ac:graphicFrameMkLst>
            <pc:docMk/>
            <pc:sldMk cId="2581226325" sldId="259"/>
            <ac:graphicFrameMk id="7" creationId="{A7D7C1FE-E777-48C5-8222-E4806ABD9562}"/>
          </ac:graphicFrameMkLst>
        </pc:graphicFrameChg>
        <pc:graphicFrameChg chg="add mod">
          <ac:chgData name="Cesetti Serena" userId="9d2653eb-ef7c-40a8-9c2a-8ad7028bea4c" providerId="ADAL" clId="{FF97BBE2-8E92-4BE9-84FD-A8AC66B38607}" dt="2018-01-18T14:23:52.662" v="541" actId="1076"/>
          <ac:graphicFrameMkLst>
            <pc:docMk/>
            <pc:sldMk cId="2581226325" sldId="259"/>
            <ac:graphicFrameMk id="10" creationId="{25EA1FE9-EAFC-4B35-BE30-19E738BEC657}"/>
          </ac:graphicFrameMkLst>
        </pc:graphicFrameChg>
        <pc:graphicFrameChg chg="add mod">
          <ac:chgData name="Cesetti Serena" userId="9d2653eb-ef7c-40a8-9c2a-8ad7028bea4c" providerId="ADAL" clId="{FF97BBE2-8E92-4BE9-84FD-A8AC66B38607}" dt="2018-01-18T14:25:39.923" v="586" actId="1076"/>
          <ac:graphicFrameMkLst>
            <pc:docMk/>
            <pc:sldMk cId="2581226325" sldId="259"/>
            <ac:graphicFrameMk id="13" creationId="{5D029ACF-AB78-4BE2-8A3B-E67C77C51019}"/>
          </ac:graphicFrameMkLst>
        </pc:graphicFrameChg>
      </pc:sldChg>
      <pc:sldChg chg="addSp delSp modSp add del modTransition">
        <pc:chgData name="Cesetti Serena" userId="9d2653eb-ef7c-40a8-9c2a-8ad7028bea4c" providerId="ADAL" clId="{FF97BBE2-8E92-4BE9-84FD-A8AC66B38607}" dt="2018-01-30T09:35:21.960" v="9398" actId="2696"/>
        <pc:sldMkLst>
          <pc:docMk/>
          <pc:sldMk cId="988039405" sldId="260"/>
        </pc:sldMkLst>
        <pc:spChg chg="mod">
          <ac:chgData name="Cesetti Serena" userId="9d2653eb-ef7c-40a8-9c2a-8ad7028bea4c" providerId="ADAL" clId="{FF97BBE2-8E92-4BE9-84FD-A8AC66B38607}" dt="2018-01-18T14:35:18.507" v="853" actId="1076"/>
          <ac:spMkLst>
            <pc:docMk/>
            <pc:sldMk cId="988039405" sldId="260"/>
            <ac:spMk id="2" creationId="{9C1FEE8B-FDB0-40EB-805D-6E269807FEF3}"/>
          </ac:spMkLst>
        </pc:spChg>
        <pc:spChg chg="mod">
          <ac:chgData name="Cesetti Serena" userId="9d2653eb-ef7c-40a8-9c2a-8ad7028bea4c" providerId="ADAL" clId="{FF97BBE2-8E92-4BE9-84FD-A8AC66B38607}" dt="2018-01-22T11:01:32.719" v="1006" actId="14100"/>
          <ac:spMkLst>
            <pc:docMk/>
            <pc:sldMk cId="988039405" sldId="260"/>
            <ac:spMk id="3" creationId="{06714343-48B6-481E-9C69-C94ED560BB0F}"/>
          </ac:spMkLst>
        </pc:spChg>
        <pc:spChg chg="mod">
          <ac:chgData name="Cesetti Serena" userId="9d2653eb-ef7c-40a8-9c2a-8ad7028bea4c" providerId="ADAL" clId="{FF97BBE2-8E92-4BE9-84FD-A8AC66B38607}" dt="2018-01-22T11:01:36.557" v="1007" actId="14100"/>
          <ac:spMkLst>
            <pc:docMk/>
            <pc:sldMk cId="988039405" sldId="260"/>
            <ac:spMk id="4" creationId="{23402DB1-6B69-44C9-BB3D-A5556389C003}"/>
          </ac:spMkLst>
        </pc:spChg>
        <pc:spChg chg="mod">
          <ac:chgData name="Cesetti Serena" userId="9d2653eb-ef7c-40a8-9c2a-8ad7028bea4c" providerId="ADAL" clId="{FF97BBE2-8E92-4BE9-84FD-A8AC66B38607}" dt="2018-01-22T11:01:32.719" v="1006" actId="14100"/>
          <ac:spMkLst>
            <pc:docMk/>
            <pc:sldMk cId="988039405" sldId="260"/>
            <ac:spMk id="5" creationId="{4F0CE2E4-6587-4497-8C55-F0635D712967}"/>
          </ac:spMkLst>
        </pc:spChg>
        <pc:spChg chg="mod">
          <ac:chgData name="Cesetti Serena" userId="9d2653eb-ef7c-40a8-9c2a-8ad7028bea4c" providerId="ADAL" clId="{FF97BBE2-8E92-4BE9-84FD-A8AC66B38607}" dt="2018-01-22T11:01:32.719" v="1006" actId="14100"/>
          <ac:spMkLst>
            <pc:docMk/>
            <pc:sldMk cId="988039405" sldId="260"/>
            <ac:spMk id="6" creationId="{C1225DEC-9F1D-4866-8C9E-83F1B5CF512E}"/>
          </ac:spMkLst>
        </pc:spChg>
        <pc:spChg chg="mod">
          <ac:chgData name="Cesetti Serena" userId="9d2653eb-ef7c-40a8-9c2a-8ad7028bea4c" providerId="ADAL" clId="{FF97BBE2-8E92-4BE9-84FD-A8AC66B38607}" dt="2018-01-22T11:01:32.719" v="1006" actId="14100"/>
          <ac:spMkLst>
            <pc:docMk/>
            <pc:sldMk cId="988039405" sldId="260"/>
            <ac:spMk id="7" creationId="{D28BB76D-1D77-44AD-A7C9-7CBB79376C24}"/>
          </ac:spMkLst>
        </pc:spChg>
        <pc:spChg chg="mod">
          <ac:chgData name="Cesetti Serena" userId="9d2653eb-ef7c-40a8-9c2a-8ad7028bea4c" providerId="ADAL" clId="{FF97BBE2-8E92-4BE9-84FD-A8AC66B38607}" dt="2018-01-22T11:01:40.526" v="1008" actId="14100"/>
          <ac:spMkLst>
            <pc:docMk/>
            <pc:sldMk cId="988039405" sldId="260"/>
            <ac:spMk id="8" creationId="{4328EEF2-3FC4-4F24-87CA-AC550301B1E9}"/>
          </ac:spMkLst>
        </pc:spChg>
        <pc:spChg chg="add del mod">
          <ac:chgData name="Cesetti Serena" userId="9d2653eb-ef7c-40a8-9c2a-8ad7028bea4c" providerId="ADAL" clId="{FF97BBE2-8E92-4BE9-84FD-A8AC66B38607}" dt="2018-01-18T14:27:54.650" v="748" actId="20577"/>
          <ac:spMkLst>
            <pc:docMk/>
            <pc:sldMk cId="988039405" sldId="260"/>
            <ac:spMk id="9" creationId="{ED6A22FB-8818-43B2-8C21-5CBF1E9F83CA}"/>
          </ac:spMkLst>
        </pc:spChg>
        <pc:spChg chg="add del mod">
          <ac:chgData name="Cesetti Serena" userId="9d2653eb-ef7c-40a8-9c2a-8ad7028bea4c" providerId="ADAL" clId="{FF97BBE2-8E92-4BE9-84FD-A8AC66B38607}" dt="2018-01-18T14:29:54.533" v="767" actId="20577"/>
          <ac:spMkLst>
            <pc:docMk/>
            <pc:sldMk cId="988039405" sldId="260"/>
            <ac:spMk id="10" creationId="{DAB0146C-CA5F-4735-AB8C-54BFA4C4F68E}"/>
          </ac:spMkLst>
        </pc:spChg>
        <pc:spChg chg="add del mod">
          <ac:chgData name="Cesetti Serena" userId="9d2653eb-ef7c-40a8-9c2a-8ad7028bea4c" providerId="ADAL" clId="{FF97BBE2-8E92-4BE9-84FD-A8AC66B38607}" dt="2018-01-18T14:29:54.533" v="767" actId="20577"/>
          <ac:spMkLst>
            <pc:docMk/>
            <pc:sldMk cId="988039405" sldId="260"/>
            <ac:spMk id="11" creationId="{E777D8BB-2CBF-45E0-9F4E-5B15061B77B6}"/>
          </ac:spMkLst>
        </pc:spChg>
        <pc:spChg chg="add del mod">
          <ac:chgData name="Cesetti Serena" userId="9d2653eb-ef7c-40a8-9c2a-8ad7028bea4c" providerId="ADAL" clId="{FF97BBE2-8E92-4BE9-84FD-A8AC66B38607}" dt="2018-01-18T14:29:54.533" v="767" actId="20577"/>
          <ac:spMkLst>
            <pc:docMk/>
            <pc:sldMk cId="988039405" sldId="260"/>
            <ac:spMk id="12" creationId="{7964E59B-96D7-4DFA-BA4B-64C8E5604611}"/>
          </ac:spMkLst>
        </pc:spChg>
        <pc:spChg chg="add del mod">
          <ac:chgData name="Cesetti Serena" userId="9d2653eb-ef7c-40a8-9c2a-8ad7028bea4c" providerId="ADAL" clId="{FF97BBE2-8E92-4BE9-84FD-A8AC66B38607}" dt="2018-01-18T14:29:54.533" v="767" actId="20577"/>
          <ac:spMkLst>
            <pc:docMk/>
            <pc:sldMk cId="988039405" sldId="260"/>
            <ac:spMk id="13" creationId="{D92F56CF-5B8C-4AA6-A539-D3D689E0A116}"/>
          </ac:spMkLst>
        </pc:spChg>
        <pc:spChg chg="add del mod">
          <ac:chgData name="Cesetti Serena" userId="9d2653eb-ef7c-40a8-9c2a-8ad7028bea4c" providerId="ADAL" clId="{FF97BBE2-8E92-4BE9-84FD-A8AC66B38607}" dt="2018-01-18T14:29:54.533" v="767" actId="20577"/>
          <ac:spMkLst>
            <pc:docMk/>
            <pc:sldMk cId="988039405" sldId="260"/>
            <ac:spMk id="14" creationId="{EC7CEBE5-784E-4F3E-BF04-A090A62C6963}"/>
          </ac:spMkLst>
        </pc:spChg>
        <pc:spChg chg="add del mod">
          <ac:chgData name="Cesetti Serena" userId="9d2653eb-ef7c-40a8-9c2a-8ad7028bea4c" providerId="ADAL" clId="{FF97BBE2-8E92-4BE9-84FD-A8AC66B38607}" dt="2018-01-18T14:29:54.533" v="767" actId="20577"/>
          <ac:spMkLst>
            <pc:docMk/>
            <pc:sldMk cId="988039405" sldId="260"/>
            <ac:spMk id="15" creationId="{C9C0CF72-59DB-4B45-878F-5B56FE3EAA41}"/>
          </ac:spMkLst>
        </pc:spChg>
        <pc:spChg chg="add del mod">
          <ac:chgData name="Cesetti Serena" userId="9d2653eb-ef7c-40a8-9c2a-8ad7028bea4c" providerId="ADAL" clId="{FF97BBE2-8E92-4BE9-84FD-A8AC66B38607}" dt="2018-01-18T14:29:54.533" v="767" actId="20577"/>
          <ac:spMkLst>
            <pc:docMk/>
            <pc:sldMk cId="988039405" sldId="260"/>
            <ac:spMk id="16" creationId="{13EBA77B-C3F2-4FDA-AD8F-8E446122FBD4}"/>
          </ac:spMkLst>
        </pc:spChg>
        <pc:spChg chg="add mod">
          <ac:chgData name="Cesetti Serena" userId="9d2653eb-ef7c-40a8-9c2a-8ad7028bea4c" providerId="ADAL" clId="{FF97BBE2-8E92-4BE9-84FD-A8AC66B38607}" dt="2018-01-22T11:03:19.568" v="1028" actId="20577"/>
          <ac:spMkLst>
            <pc:docMk/>
            <pc:sldMk cId="988039405" sldId="260"/>
            <ac:spMk id="17" creationId="{5EE1F985-0492-43AB-9320-5094E6F82FD1}"/>
          </ac:spMkLst>
        </pc:spChg>
        <pc:spChg chg="add mod">
          <ac:chgData name="Cesetti Serena" userId="9d2653eb-ef7c-40a8-9c2a-8ad7028bea4c" providerId="ADAL" clId="{FF97BBE2-8E92-4BE9-84FD-A8AC66B38607}" dt="2018-01-22T11:01:32.719" v="1006" actId="14100"/>
          <ac:spMkLst>
            <pc:docMk/>
            <pc:sldMk cId="988039405" sldId="260"/>
            <ac:spMk id="18" creationId="{D6A61C86-10E0-48C4-A60A-321C5C5F7C89}"/>
          </ac:spMkLst>
        </pc:spChg>
      </pc:sldChg>
      <pc:sldChg chg="add del">
        <pc:chgData name="Cesetti Serena" userId="9d2653eb-ef7c-40a8-9c2a-8ad7028bea4c" providerId="ADAL" clId="{FF97BBE2-8E92-4BE9-84FD-A8AC66B38607}" dt="2018-01-18T14:26:19.701" v="590" actId="2696"/>
        <pc:sldMkLst>
          <pc:docMk/>
          <pc:sldMk cId="3405964617" sldId="260"/>
        </pc:sldMkLst>
      </pc:sldChg>
      <pc:sldChg chg="addSp delSp modSp add">
        <pc:chgData name="Cesetti Serena" userId="9d2653eb-ef7c-40a8-9c2a-8ad7028bea4c" providerId="ADAL" clId="{FF97BBE2-8E92-4BE9-84FD-A8AC66B38607}" dt="2018-02-09T14:18:40.622" v="9465" actId="20577"/>
        <pc:sldMkLst>
          <pc:docMk/>
          <pc:sldMk cId="3002388685" sldId="261"/>
        </pc:sldMkLst>
        <pc:spChg chg="del">
          <ac:chgData name="Cesetti Serena" userId="9d2653eb-ef7c-40a8-9c2a-8ad7028bea4c" providerId="ADAL" clId="{FF97BBE2-8E92-4BE9-84FD-A8AC66B38607}" dt="2018-01-22T11:06:41.525" v="1031" actId="478"/>
          <ac:spMkLst>
            <pc:docMk/>
            <pc:sldMk cId="3002388685" sldId="261"/>
            <ac:spMk id="2" creationId="{040A7E4E-29B3-4FAD-8545-C5ED5E1CEC09}"/>
          </ac:spMkLst>
        </pc:spChg>
        <pc:spChg chg="mod">
          <ac:chgData name="Cesetti Serena" userId="9d2653eb-ef7c-40a8-9c2a-8ad7028bea4c" providerId="ADAL" clId="{FF97BBE2-8E92-4BE9-84FD-A8AC66B38607}" dt="2018-02-09T14:18:40.622" v="9465" actId="20577"/>
          <ac:spMkLst>
            <pc:docMk/>
            <pc:sldMk cId="3002388685" sldId="261"/>
            <ac:spMk id="3" creationId="{926BC1C2-25A4-48A3-A859-A489048DD9CC}"/>
          </ac:spMkLst>
        </pc:spChg>
        <pc:graphicFrameChg chg="add del mod">
          <ac:chgData name="Cesetti Serena" userId="9d2653eb-ef7c-40a8-9c2a-8ad7028bea4c" providerId="ADAL" clId="{FF97BBE2-8E92-4BE9-84FD-A8AC66B38607}" dt="2018-01-22T11:11:36.895" v="1156" actId="1076"/>
          <ac:graphicFrameMkLst>
            <pc:docMk/>
            <pc:sldMk cId="3002388685" sldId="261"/>
            <ac:graphicFrameMk id="4" creationId="{30330AB2-0F61-4276-A3B4-F58D50056AF2}"/>
          </ac:graphicFrameMkLst>
        </pc:graphicFrameChg>
      </pc:sldChg>
      <pc:sldChg chg="add del">
        <pc:chgData name="Cesetti Serena" userId="9d2653eb-ef7c-40a8-9c2a-8ad7028bea4c" providerId="ADAL" clId="{FF97BBE2-8E92-4BE9-84FD-A8AC66B38607}" dt="2018-01-22T11:17:38.202" v="1165" actId="2696"/>
        <pc:sldMkLst>
          <pc:docMk/>
          <pc:sldMk cId="3972910280" sldId="262"/>
        </pc:sldMkLst>
      </pc:sldChg>
      <pc:sldChg chg="addSp delSp modSp add">
        <pc:chgData name="Cesetti Serena" userId="9d2653eb-ef7c-40a8-9c2a-8ad7028bea4c" providerId="ADAL" clId="{FF97BBE2-8E92-4BE9-84FD-A8AC66B38607}" dt="2018-02-07T11:42:57.176" v="9402" actId="1076"/>
        <pc:sldMkLst>
          <pc:docMk/>
          <pc:sldMk cId="723590649" sldId="263"/>
        </pc:sldMkLst>
        <pc:spChg chg="add mod">
          <ac:chgData name="Cesetti Serena" userId="9d2653eb-ef7c-40a8-9c2a-8ad7028bea4c" providerId="ADAL" clId="{FF97BBE2-8E92-4BE9-84FD-A8AC66B38607}" dt="2018-01-26T11:47:31.319" v="5680" actId="1076"/>
          <ac:spMkLst>
            <pc:docMk/>
            <pc:sldMk cId="723590649" sldId="263"/>
            <ac:spMk id="3" creationId="{ED6D341E-87D2-4F2D-B4DF-3B888794681C}"/>
          </ac:spMkLst>
        </pc:spChg>
        <pc:spChg chg="add mod ord">
          <ac:chgData name="Cesetti Serena" userId="9d2653eb-ef7c-40a8-9c2a-8ad7028bea4c" providerId="ADAL" clId="{FF97BBE2-8E92-4BE9-84FD-A8AC66B38607}" dt="2018-01-26T11:49:39.400" v="5689" actId="115"/>
          <ac:spMkLst>
            <pc:docMk/>
            <pc:sldMk cId="723590649" sldId="263"/>
            <ac:spMk id="4" creationId="{CE3555BE-108E-47D8-AB5F-AF0DC470BF71}"/>
          </ac:spMkLst>
        </pc:spChg>
        <pc:spChg chg="add mod">
          <ac:chgData name="Cesetti Serena" userId="9d2653eb-ef7c-40a8-9c2a-8ad7028bea4c" providerId="ADAL" clId="{FF97BBE2-8E92-4BE9-84FD-A8AC66B38607}" dt="2018-02-07T11:42:57.176" v="9402" actId="1076"/>
          <ac:spMkLst>
            <pc:docMk/>
            <pc:sldMk cId="723590649" sldId="263"/>
            <ac:spMk id="8" creationId="{A461CCC6-0CDD-4EC1-B13C-C140726E5B2D}"/>
          </ac:spMkLst>
        </pc:spChg>
        <pc:spChg chg="add del mod">
          <ac:chgData name="Cesetti Serena" userId="9d2653eb-ef7c-40a8-9c2a-8ad7028bea4c" providerId="ADAL" clId="{FF97BBE2-8E92-4BE9-84FD-A8AC66B38607}" dt="2018-01-26T11:42:08.125" v="5370" actId="478"/>
          <ac:spMkLst>
            <pc:docMk/>
            <pc:sldMk cId="723590649" sldId="263"/>
            <ac:spMk id="22" creationId="{5BE78425-5852-4765-814F-B727E024A204}"/>
          </ac:spMkLst>
        </pc:spChg>
        <pc:spChg chg="add mod">
          <ac:chgData name="Cesetti Serena" userId="9d2653eb-ef7c-40a8-9c2a-8ad7028bea4c" providerId="ADAL" clId="{FF97BBE2-8E92-4BE9-84FD-A8AC66B38607}" dt="2018-01-26T11:46:59.776" v="5676" actId="115"/>
          <ac:spMkLst>
            <pc:docMk/>
            <pc:sldMk cId="723590649" sldId="263"/>
            <ac:spMk id="23" creationId="{7511453B-6F85-4051-8B4A-7D1C8D2FB429}"/>
          </ac:spMkLst>
        </pc:spChg>
        <pc:spChg chg="add mod">
          <ac:chgData name="Cesetti Serena" userId="9d2653eb-ef7c-40a8-9c2a-8ad7028bea4c" providerId="ADAL" clId="{FF97BBE2-8E92-4BE9-84FD-A8AC66B38607}" dt="2018-01-26T11:47:43.727" v="5682" actId="1076"/>
          <ac:spMkLst>
            <pc:docMk/>
            <pc:sldMk cId="723590649" sldId="263"/>
            <ac:spMk id="24" creationId="{E3EBBA30-6BC7-4801-8099-0065E727AF9D}"/>
          </ac:spMkLst>
        </pc:spChg>
        <pc:spChg chg="add mod">
          <ac:chgData name="Cesetti Serena" userId="9d2653eb-ef7c-40a8-9c2a-8ad7028bea4c" providerId="ADAL" clId="{FF97BBE2-8E92-4BE9-84FD-A8AC66B38607}" dt="2018-01-26T11:48:37.410" v="5688" actId="14100"/>
          <ac:spMkLst>
            <pc:docMk/>
            <pc:sldMk cId="723590649" sldId="263"/>
            <ac:spMk id="25" creationId="{F985FC76-CDE8-4BC0-BEC4-50756474ED37}"/>
          </ac:spMkLst>
        </pc:spChg>
        <pc:picChg chg="add mod ord">
          <ac:chgData name="Cesetti Serena" userId="9d2653eb-ef7c-40a8-9c2a-8ad7028bea4c" providerId="ADAL" clId="{FF97BBE2-8E92-4BE9-84FD-A8AC66B38607}" dt="2018-01-26T11:47:28.207" v="5679" actId="1076"/>
          <ac:picMkLst>
            <pc:docMk/>
            <pc:sldMk cId="723590649" sldId="263"/>
            <ac:picMk id="2" creationId="{18C95B80-9445-491A-A3B1-DAD4CE77A92B}"/>
          </ac:picMkLst>
        </pc:picChg>
        <pc:cxnChg chg="add del mod">
          <ac:chgData name="Cesetti Serena" userId="9d2653eb-ef7c-40a8-9c2a-8ad7028bea4c" providerId="ADAL" clId="{FF97BBE2-8E92-4BE9-84FD-A8AC66B38607}" dt="2018-01-26T11:40:22.327" v="5352" actId="478"/>
          <ac:cxnSpMkLst>
            <pc:docMk/>
            <pc:sldMk cId="723590649" sldId="263"/>
            <ac:cxnSpMk id="6" creationId="{E7ACD13D-AC55-4971-9028-5CCB2575CDEC}"/>
          </ac:cxnSpMkLst>
        </pc:cxnChg>
        <pc:cxnChg chg="add del mod">
          <ac:chgData name="Cesetti Serena" userId="9d2653eb-ef7c-40a8-9c2a-8ad7028bea4c" providerId="ADAL" clId="{FF97BBE2-8E92-4BE9-84FD-A8AC66B38607}" dt="2018-01-26T11:40:54.034" v="5357" actId="478"/>
          <ac:cxnSpMkLst>
            <pc:docMk/>
            <pc:sldMk cId="723590649" sldId="263"/>
            <ac:cxnSpMk id="8" creationId="{BC33D76E-5F3F-474F-8E0E-AB553C1C00AA}"/>
          </ac:cxnSpMkLst>
        </pc:cxnChg>
        <pc:cxnChg chg="add del mod">
          <ac:chgData name="Cesetti Serena" userId="9d2653eb-ef7c-40a8-9c2a-8ad7028bea4c" providerId="ADAL" clId="{FF97BBE2-8E92-4BE9-84FD-A8AC66B38607}" dt="2018-01-26T11:41:16.291" v="5359" actId="478"/>
          <ac:cxnSpMkLst>
            <pc:docMk/>
            <pc:sldMk cId="723590649" sldId="263"/>
            <ac:cxnSpMk id="13" creationId="{5EA67536-B601-4F55-8C89-452B85FA2BCF}"/>
          </ac:cxnSpMkLst>
        </pc:cxnChg>
        <pc:cxnChg chg="add del mod">
          <ac:chgData name="Cesetti Serena" userId="9d2653eb-ef7c-40a8-9c2a-8ad7028bea4c" providerId="ADAL" clId="{FF97BBE2-8E92-4BE9-84FD-A8AC66B38607}" dt="2018-01-26T11:41:45.315" v="5368" actId="478"/>
          <ac:cxnSpMkLst>
            <pc:docMk/>
            <pc:sldMk cId="723590649" sldId="263"/>
            <ac:cxnSpMk id="15" creationId="{6479A5ED-9EBC-4F52-BE93-FA1E01D93377}"/>
          </ac:cxnSpMkLst>
        </pc:cxnChg>
      </pc:sldChg>
      <pc:sldChg chg="addSp modSp add ord">
        <pc:chgData name="Cesetti Serena" userId="9d2653eb-ef7c-40a8-9c2a-8ad7028bea4c" providerId="ADAL" clId="{FF97BBE2-8E92-4BE9-84FD-A8AC66B38607}" dt="2018-01-26T11:34:11.965" v="5129" actId="14100"/>
        <pc:sldMkLst>
          <pc:docMk/>
          <pc:sldMk cId="3817228463" sldId="264"/>
        </pc:sldMkLst>
        <pc:spChg chg="add mod">
          <ac:chgData name="Cesetti Serena" userId="9d2653eb-ef7c-40a8-9c2a-8ad7028bea4c" providerId="ADAL" clId="{FF97BBE2-8E92-4BE9-84FD-A8AC66B38607}" dt="2018-01-26T10:52:50.691" v="4637" actId="1076"/>
          <ac:spMkLst>
            <pc:docMk/>
            <pc:sldMk cId="3817228463" sldId="264"/>
            <ac:spMk id="3" creationId="{1934C44A-20D3-4D66-9C01-B05191356615}"/>
          </ac:spMkLst>
        </pc:spChg>
        <pc:spChg chg="add mod">
          <ac:chgData name="Cesetti Serena" userId="9d2653eb-ef7c-40a8-9c2a-8ad7028bea4c" providerId="ADAL" clId="{FF97BBE2-8E92-4BE9-84FD-A8AC66B38607}" dt="2018-01-26T11:19:34.319" v="4666" actId="14100"/>
          <ac:spMkLst>
            <pc:docMk/>
            <pc:sldMk cId="3817228463" sldId="264"/>
            <ac:spMk id="4" creationId="{E942B872-ED67-4910-B2FA-1BEAEDF973C7}"/>
          </ac:spMkLst>
        </pc:spChg>
        <pc:spChg chg="add mod">
          <ac:chgData name="Cesetti Serena" userId="9d2653eb-ef7c-40a8-9c2a-8ad7028bea4c" providerId="ADAL" clId="{FF97BBE2-8E92-4BE9-84FD-A8AC66B38607}" dt="2018-01-26T11:19:38.655" v="4668" actId="14100"/>
          <ac:spMkLst>
            <pc:docMk/>
            <pc:sldMk cId="3817228463" sldId="264"/>
            <ac:spMk id="5" creationId="{29EEB859-404D-4963-9D69-4790B1ECB4EA}"/>
          </ac:spMkLst>
        </pc:spChg>
        <pc:spChg chg="add mod">
          <ac:chgData name="Cesetti Serena" userId="9d2653eb-ef7c-40a8-9c2a-8ad7028bea4c" providerId="ADAL" clId="{FF97BBE2-8E92-4BE9-84FD-A8AC66B38607}" dt="2018-01-26T11:19:27.535" v="4664" actId="1076"/>
          <ac:spMkLst>
            <pc:docMk/>
            <pc:sldMk cId="3817228463" sldId="264"/>
            <ac:spMk id="6" creationId="{9F7BDE57-0510-4301-9661-330D3958D214}"/>
          </ac:spMkLst>
        </pc:spChg>
        <pc:spChg chg="add mod">
          <ac:chgData name="Cesetti Serena" userId="9d2653eb-ef7c-40a8-9c2a-8ad7028bea4c" providerId="ADAL" clId="{FF97BBE2-8E92-4BE9-84FD-A8AC66B38607}" dt="2018-01-26T11:21:07.747" v="4676" actId="1582"/>
          <ac:spMkLst>
            <pc:docMk/>
            <pc:sldMk cId="3817228463" sldId="264"/>
            <ac:spMk id="7" creationId="{CC119D4E-320D-4F45-8B01-D6EBB63E60CB}"/>
          </ac:spMkLst>
        </pc:spChg>
        <pc:spChg chg="add mod">
          <ac:chgData name="Cesetti Serena" userId="9d2653eb-ef7c-40a8-9c2a-8ad7028bea4c" providerId="ADAL" clId="{FF97BBE2-8E92-4BE9-84FD-A8AC66B38607}" dt="2018-01-26T11:21:39.572" v="4678" actId="1076"/>
          <ac:spMkLst>
            <pc:docMk/>
            <pc:sldMk cId="3817228463" sldId="264"/>
            <ac:spMk id="8" creationId="{F5BDAC55-E9D4-4D4E-869F-4606B8177826}"/>
          </ac:spMkLst>
        </pc:spChg>
        <pc:spChg chg="add mod">
          <ac:chgData name="Cesetti Serena" userId="9d2653eb-ef7c-40a8-9c2a-8ad7028bea4c" providerId="ADAL" clId="{FF97BBE2-8E92-4BE9-84FD-A8AC66B38607}" dt="2018-01-26T11:21:50.245" v="4681" actId="14100"/>
          <ac:spMkLst>
            <pc:docMk/>
            <pc:sldMk cId="3817228463" sldId="264"/>
            <ac:spMk id="9" creationId="{0B8E2BC3-1634-4ACA-95F6-C23734694B7B}"/>
          </ac:spMkLst>
        </pc:spChg>
        <pc:spChg chg="add mod">
          <ac:chgData name="Cesetti Serena" userId="9d2653eb-ef7c-40a8-9c2a-8ad7028bea4c" providerId="ADAL" clId="{FF97BBE2-8E92-4BE9-84FD-A8AC66B38607}" dt="2018-01-26T11:33:44.454" v="5114" actId="1037"/>
          <ac:spMkLst>
            <pc:docMk/>
            <pc:sldMk cId="3817228463" sldId="264"/>
            <ac:spMk id="10" creationId="{C249DA64-877A-4360-9240-79F575B98C7F}"/>
          </ac:spMkLst>
        </pc:spChg>
        <pc:spChg chg="add mod">
          <ac:chgData name="Cesetti Serena" userId="9d2653eb-ef7c-40a8-9c2a-8ad7028bea4c" providerId="ADAL" clId="{FF97BBE2-8E92-4BE9-84FD-A8AC66B38607}" dt="2018-01-26T11:33:57.245" v="5125" actId="1037"/>
          <ac:spMkLst>
            <pc:docMk/>
            <pc:sldMk cId="3817228463" sldId="264"/>
            <ac:spMk id="11" creationId="{FFCF55DC-AAAD-4F4C-AAD8-5D5AB62D2337}"/>
          </ac:spMkLst>
        </pc:spChg>
        <pc:spChg chg="add mod">
          <ac:chgData name="Cesetti Serena" userId="9d2653eb-ef7c-40a8-9c2a-8ad7028bea4c" providerId="ADAL" clId="{FF97BBE2-8E92-4BE9-84FD-A8AC66B38607}" dt="2018-01-26T11:33:38.097" v="5100" actId="1037"/>
          <ac:spMkLst>
            <pc:docMk/>
            <pc:sldMk cId="3817228463" sldId="264"/>
            <ac:spMk id="12" creationId="{6914EFFA-3EA4-4890-8E3D-888AC68A4C64}"/>
          </ac:spMkLst>
        </pc:spChg>
        <pc:spChg chg="add mod">
          <ac:chgData name="Cesetti Serena" userId="9d2653eb-ef7c-40a8-9c2a-8ad7028bea4c" providerId="ADAL" clId="{FF97BBE2-8E92-4BE9-84FD-A8AC66B38607}" dt="2018-01-26T11:33:44.454" v="5114" actId="1037"/>
          <ac:spMkLst>
            <pc:docMk/>
            <pc:sldMk cId="3817228463" sldId="264"/>
            <ac:spMk id="13" creationId="{7F3DCB6F-A4D0-4801-98B1-90265DD919FE}"/>
          </ac:spMkLst>
        </pc:spChg>
        <pc:spChg chg="add mod">
          <ac:chgData name="Cesetti Serena" userId="9d2653eb-ef7c-40a8-9c2a-8ad7028bea4c" providerId="ADAL" clId="{FF97BBE2-8E92-4BE9-84FD-A8AC66B38607}" dt="2018-01-26T11:34:11.965" v="5129" actId="14100"/>
          <ac:spMkLst>
            <pc:docMk/>
            <pc:sldMk cId="3817228463" sldId="264"/>
            <ac:spMk id="14" creationId="{D955A33C-ECF0-49C2-96C6-5915EC92A42D}"/>
          </ac:spMkLst>
        </pc:spChg>
        <pc:spChg chg="add mod">
          <ac:chgData name="Cesetti Serena" userId="9d2653eb-ef7c-40a8-9c2a-8ad7028bea4c" providerId="ADAL" clId="{FF97BBE2-8E92-4BE9-84FD-A8AC66B38607}" dt="2018-01-26T11:31:56.990" v="4919" actId="6549"/>
          <ac:spMkLst>
            <pc:docMk/>
            <pc:sldMk cId="3817228463" sldId="264"/>
            <ac:spMk id="15" creationId="{958E75E7-F3E1-4DE1-949A-613E62D1BB85}"/>
          </ac:spMkLst>
        </pc:spChg>
        <pc:picChg chg="add mod">
          <ac:chgData name="Cesetti Serena" userId="9d2653eb-ef7c-40a8-9c2a-8ad7028bea4c" providerId="ADAL" clId="{FF97BBE2-8E92-4BE9-84FD-A8AC66B38607}" dt="2018-01-26T11:19:04.781" v="4658" actId="1076"/>
          <ac:picMkLst>
            <pc:docMk/>
            <pc:sldMk cId="3817228463" sldId="264"/>
            <ac:picMk id="2" creationId="{FBA99358-2392-4CEC-B1E4-F3749117DC9D}"/>
          </ac:picMkLst>
        </pc:picChg>
      </pc:sldChg>
      <pc:sldChg chg="addSp delSp modSp add del ord">
        <pc:chgData name="Cesetti Serena" userId="9d2653eb-ef7c-40a8-9c2a-8ad7028bea4c" providerId="ADAL" clId="{FF97BBE2-8E92-4BE9-84FD-A8AC66B38607}" dt="2018-01-22T14:20:27.150" v="1971" actId="2696"/>
        <pc:sldMkLst>
          <pc:docMk/>
          <pc:sldMk cId="1996018397" sldId="265"/>
        </pc:sldMkLst>
        <pc:spChg chg="del mod">
          <ac:chgData name="Cesetti Serena" userId="9d2653eb-ef7c-40a8-9c2a-8ad7028bea4c" providerId="ADAL" clId="{FF97BBE2-8E92-4BE9-84FD-A8AC66B38607}" dt="2018-01-22T12:14:50.773" v="1941" actId="2696"/>
          <ac:spMkLst>
            <pc:docMk/>
            <pc:sldMk cId="1996018397" sldId="265"/>
            <ac:spMk id="2" creationId="{5DC5449A-6770-4219-864A-4DBB4774D3A9}"/>
          </ac:spMkLst>
        </pc:spChg>
        <pc:spChg chg="del mod">
          <ac:chgData name="Cesetti Serena" userId="9d2653eb-ef7c-40a8-9c2a-8ad7028bea4c" providerId="ADAL" clId="{FF97BBE2-8E92-4BE9-84FD-A8AC66B38607}" dt="2018-01-22T12:14:50.773" v="1941" actId="2696"/>
          <ac:spMkLst>
            <pc:docMk/>
            <pc:sldMk cId="1996018397" sldId="265"/>
            <ac:spMk id="3" creationId="{625FD0DC-6D92-456B-9365-3DC0B8E1F8A1}"/>
          </ac:spMkLst>
        </pc:spChg>
        <pc:spChg chg="add mod">
          <ac:chgData name="Cesetti Serena" userId="9d2653eb-ef7c-40a8-9c2a-8ad7028bea4c" providerId="ADAL" clId="{FF97BBE2-8E92-4BE9-84FD-A8AC66B38607}" dt="2018-01-22T12:14:50.773" v="1941" actId="2696"/>
          <ac:spMkLst>
            <pc:docMk/>
            <pc:sldMk cId="1996018397" sldId="265"/>
            <ac:spMk id="4" creationId="{BABD4F5C-4045-4F91-832B-61B93F496F9B}"/>
          </ac:spMkLst>
        </pc:spChg>
        <pc:spChg chg="add mod">
          <ac:chgData name="Cesetti Serena" userId="9d2653eb-ef7c-40a8-9c2a-8ad7028bea4c" providerId="ADAL" clId="{FF97BBE2-8E92-4BE9-84FD-A8AC66B38607}" dt="2018-01-22T12:14:50.773" v="1941" actId="2696"/>
          <ac:spMkLst>
            <pc:docMk/>
            <pc:sldMk cId="1996018397" sldId="265"/>
            <ac:spMk id="5" creationId="{23709AD2-1EF1-4934-A4C2-9CB1DAC5A150}"/>
          </ac:spMkLst>
        </pc:spChg>
      </pc:sldChg>
      <pc:sldChg chg="add del">
        <pc:chgData name="Cesetti Serena" userId="9d2653eb-ef7c-40a8-9c2a-8ad7028bea4c" providerId="ADAL" clId="{FF97BBE2-8E92-4BE9-84FD-A8AC66B38607}" dt="2018-01-22T11:19:38.763" v="1170" actId="2696"/>
        <pc:sldMkLst>
          <pc:docMk/>
          <pc:sldMk cId="2762174513" sldId="265"/>
        </pc:sldMkLst>
      </pc:sldChg>
      <pc:sldChg chg="addSp delSp modSp add">
        <pc:chgData name="Cesetti Serena" userId="9d2653eb-ef7c-40a8-9c2a-8ad7028bea4c" providerId="ADAL" clId="{FF97BBE2-8E92-4BE9-84FD-A8AC66B38607}" dt="2018-02-07T15:19:40.595" v="9464" actId="20577"/>
        <pc:sldMkLst>
          <pc:docMk/>
          <pc:sldMk cId="4043658398" sldId="266"/>
        </pc:sldMkLst>
        <pc:spChg chg="del">
          <ac:chgData name="Cesetti Serena" userId="9d2653eb-ef7c-40a8-9c2a-8ad7028bea4c" providerId="ADAL" clId="{FF97BBE2-8E92-4BE9-84FD-A8AC66B38607}" dt="2018-01-22T11:59:41.149" v="1809" actId="478"/>
          <ac:spMkLst>
            <pc:docMk/>
            <pc:sldMk cId="4043658398" sldId="266"/>
            <ac:spMk id="2" creationId="{34D18B92-BF49-4B42-9C50-F14F2099A44C}"/>
          </ac:spMkLst>
        </pc:spChg>
        <pc:spChg chg="del">
          <ac:chgData name="Cesetti Serena" userId="9d2653eb-ef7c-40a8-9c2a-8ad7028bea4c" providerId="ADAL" clId="{FF97BBE2-8E92-4BE9-84FD-A8AC66B38607}" dt="2018-01-22T11:53:12.549" v="1520" actId="207"/>
          <ac:spMkLst>
            <pc:docMk/>
            <pc:sldMk cId="4043658398" sldId="266"/>
            <ac:spMk id="3" creationId="{2A02221E-9CDC-4CEF-90CF-A3C6061506D8}"/>
          </ac:spMkLst>
        </pc:spChg>
        <pc:spChg chg="add mod">
          <ac:chgData name="Cesetti Serena" userId="9d2653eb-ef7c-40a8-9c2a-8ad7028bea4c" providerId="ADAL" clId="{FF97BBE2-8E92-4BE9-84FD-A8AC66B38607}" dt="2018-01-22T12:16:36.414" v="1961" actId="1076"/>
          <ac:spMkLst>
            <pc:docMk/>
            <pc:sldMk cId="4043658398" sldId="266"/>
            <ac:spMk id="5" creationId="{49A867F8-6C85-41B6-A43E-717AA261E8B1}"/>
          </ac:spMkLst>
        </pc:spChg>
        <pc:spChg chg="add mod">
          <ac:chgData name="Cesetti Serena" userId="9d2653eb-ef7c-40a8-9c2a-8ad7028bea4c" providerId="ADAL" clId="{FF97BBE2-8E92-4BE9-84FD-A8AC66B38607}" dt="2018-01-22T12:16:33.105" v="1960" actId="6549"/>
          <ac:spMkLst>
            <pc:docMk/>
            <pc:sldMk cId="4043658398" sldId="266"/>
            <ac:spMk id="6" creationId="{B590B590-12F4-4F49-828A-014D5F7D60EB}"/>
          </ac:spMkLst>
        </pc:spChg>
        <pc:spChg chg="add mod ord">
          <ac:chgData name="Cesetti Serena" userId="9d2653eb-ef7c-40a8-9c2a-8ad7028bea4c" providerId="ADAL" clId="{FF97BBE2-8E92-4BE9-84FD-A8AC66B38607}" dt="2018-01-22T12:27:35.856" v="1966" actId="207"/>
          <ac:spMkLst>
            <pc:docMk/>
            <pc:sldMk cId="4043658398" sldId="266"/>
            <ac:spMk id="7" creationId="{6A5BE953-7D03-4414-9FE4-AC02D1D447BB}"/>
          </ac:spMkLst>
        </pc:spChg>
        <pc:graphicFrameChg chg="add mod modGraphic">
          <ac:chgData name="Cesetti Serena" userId="9d2653eb-ef7c-40a8-9c2a-8ad7028bea4c" providerId="ADAL" clId="{FF97BBE2-8E92-4BE9-84FD-A8AC66B38607}" dt="2018-02-07T15:19:40.595" v="9464" actId="20577"/>
          <ac:graphicFrameMkLst>
            <pc:docMk/>
            <pc:sldMk cId="4043658398" sldId="266"/>
            <ac:graphicFrameMk id="4" creationId="{415044D8-1A71-4C7F-939D-3ED399DBE6A5}"/>
          </ac:graphicFrameMkLst>
        </pc:graphicFrameChg>
      </pc:sldChg>
      <pc:sldChg chg="addSp delSp modSp add">
        <pc:chgData name="Cesetti Serena" userId="9d2653eb-ef7c-40a8-9c2a-8ad7028bea4c" providerId="ADAL" clId="{FF97BBE2-8E92-4BE9-84FD-A8AC66B38607}" dt="2018-01-30T09:18:14.470" v="9342" actId="1076"/>
        <pc:sldMkLst>
          <pc:docMk/>
          <pc:sldMk cId="2795137281" sldId="267"/>
        </pc:sldMkLst>
        <pc:spChg chg="add mod">
          <ac:chgData name="Cesetti Serena" userId="9d2653eb-ef7c-40a8-9c2a-8ad7028bea4c" providerId="ADAL" clId="{FF97BBE2-8E92-4BE9-84FD-A8AC66B38607}" dt="2018-01-29T11:41:21.731" v="8320" actId="1076"/>
          <ac:spMkLst>
            <pc:docMk/>
            <pc:sldMk cId="2795137281" sldId="267"/>
            <ac:spMk id="2" creationId="{14F99450-50F6-4B8D-9086-17D6F159A087}"/>
          </ac:spMkLst>
        </pc:spChg>
        <pc:spChg chg="del">
          <ac:chgData name="Cesetti Serena" userId="9d2653eb-ef7c-40a8-9c2a-8ad7028bea4c" providerId="ADAL" clId="{FF97BBE2-8E92-4BE9-84FD-A8AC66B38607}" dt="2018-01-22T12:04:34.293" v="1870" actId="478"/>
          <ac:spMkLst>
            <pc:docMk/>
            <pc:sldMk cId="2795137281" sldId="267"/>
            <ac:spMk id="2" creationId="{DBF08A3A-84AF-4D88-AAA5-53319882E32C}"/>
          </ac:spMkLst>
        </pc:spChg>
        <pc:spChg chg="add mod">
          <ac:chgData name="Cesetti Serena" userId="9d2653eb-ef7c-40a8-9c2a-8ad7028bea4c" providerId="ADAL" clId="{FF97BBE2-8E92-4BE9-84FD-A8AC66B38607}" dt="2018-01-30T09:15:55.236" v="9314" actId="1582"/>
          <ac:spMkLst>
            <pc:docMk/>
            <pc:sldMk cId="2795137281" sldId="267"/>
            <ac:spMk id="3" creationId="{F0DE50D3-F308-4BD1-A580-5978BAA186D0}"/>
          </ac:spMkLst>
        </pc:spChg>
        <pc:spChg chg="del">
          <ac:chgData name="Cesetti Serena" userId="9d2653eb-ef7c-40a8-9c2a-8ad7028bea4c" providerId="ADAL" clId="{FF97BBE2-8E92-4BE9-84FD-A8AC66B38607}" dt="2018-01-22T12:04:32.350" v="1869" actId="478"/>
          <ac:spMkLst>
            <pc:docMk/>
            <pc:sldMk cId="2795137281" sldId="267"/>
            <ac:spMk id="3" creationId="{CEC8644F-8878-43FA-B6AE-A10A5E60AC34}"/>
          </ac:spMkLst>
        </pc:spChg>
        <pc:spChg chg="add mod">
          <ac:chgData name="Cesetti Serena" userId="9d2653eb-ef7c-40a8-9c2a-8ad7028bea4c" providerId="ADAL" clId="{FF97BBE2-8E92-4BE9-84FD-A8AC66B38607}" dt="2018-01-29T11:41:18.139" v="8319" actId="1076"/>
          <ac:spMkLst>
            <pc:docMk/>
            <pc:sldMk cId="2795137281" sldId="267"/>
            <ac:spMk id="5" creationId="{500BE4D4-1C8E-4486-B519-421905C7D0B2}"/>
          </ac:spMkLst>
        </pc:spChg>
        <pc:spChg chg="add mod">
          <ac:chgData name="Cesetti Serena" userId="9d2653eb-ef7c-40a8-9c2a-8ad7028bea4c" providerId="ADAL" clId="{FF97BBE2-8E92-4BE9-84FD-A8AC66B38607}" dt="2018-01-30T09:17:22.736" v="9333" actId="1582"/>
          <ac:spMkLst>
            <pc:docMk/>
            <pc:sldMk cId="2795137281" sldId="267"/>
            <ac:spMk id="6" creationId="{2BFF6BC6-7B7A-4152-83AD-CF420794CB2B}"/>
          </ac:spMkLst>
        </pc:spChg>
        <pc:spChg chg="add mod">
          <ac:chgData name="Cesetti Serena" userId="9d2653eb-ef7c-40a8-9c2a-8ad7028bea4c" providerId="ADAL" clId="{FF97BBE2-8E92-4BE9-84FD-A8AC66B38607}" dt="2018-01-30T09:18:09.943" v="9341" actId="1076"/>
          <ac:spMkLst>
            <pc:docMk/>
            <pc:sldMk cId="2795137281" sldId="267"/>
            <ac:spMk id="19" creationId="{27ED62FE-FDD9-4BE7-A520-C3D049B4F64A}"/>
          </ac:spMkLst>
        </pc:spChg>
        <pc:spChg chg="add mod">
          <ac:chgData name="Cesetti Serena" userId="9d2653eb-ef7c-40a8-9c2a-8ad7028bea4c" providerId="ADAL" clId="{FF97BBE2-8E92-4BE9-84FD-A8AC66B38607}" dt="2018-01-30T09:18:14.470" v="9342" actId="1076"/>
          <ac:spMkLst>
            <pc:docMk/>
            <pc:sldMk cId="2795137281" sldId="267"/>
            <ac:spMk id="20" creationId="{C576D567-2170-4384-8050-FFE0E4D14869}"/>
          </ac:spMkLst>
        </pc:spChg>
        <pc:spChg chg="add mod">
          <ac:chgData name="Cesetti Serena" userId="9d2653eb-ef7c-40a8-9c2a-8ad7028bea4c" providerId="ADAL" clId="{FF97BBE2-8E92-4BE9-84FD-A8AC66B38607}" dt="2018-01-30T09:17:56.429" v="9339" actId="1076"/>
          <ac:spMkLst>
            <pc:docMk/>
            <pc:sldMk cId="2795137281" sldId="267"/>
            <ac:spMk id="21" creationId="{1505CD1C-4EDA-4957-9B2A-6A0CD10EF57B}"/>
          </ac:spMkLst>
        </pc:spChg>
        <pc:picChg chg="add mod">
          <ac:chgData name="Cesetti Serena" userId="9d2653eb-ef7c-40a8-9c2a-8ad7028bea4c" providerId="ADAL" clId="{FF97BBE2-8E92-4BE9-84FD-A8AC66B38607}" dt="2018-01-22T14:22:23.784" v="1977" actId="14100"/>
          <ac:picMkLst>
            <pc:docMk/>
            <pc:sldMk cId="2795137281" sldId="267"/>
            <ac:picMk id="4" creationId="{0BD4994A-EF06-4305-886D-F16F84CAB7CE}"/>
          </ac:picMkLst>
        </pc:picChg>
        <pc:picChg chg="add del">
          <ac:chgData name="Cesetti Serena" userId="9d2653eb-ef7c-40a8-9c2a-8ad7028bea4c" providerId="ADAL" clId="{FF97BBE2-8E92-4BE9-84FD-A8AC66B38607}" dt="2018-01-30T09:17:33.656" v="9335" actId="478"/>
          <ac:picMkLst>
            <pc:docMk/>
            <pc:sldMk cId="2795137281" sldId="267"/>
            <ac:picMk id="18" creationId="{1F2B2A9A-29FA-48D1-9CC5-FEA1C2E01284}"/>
          </ac:picMkLst>
        </pc:picChg>
        <pc:inkChg chg="add del">
          <ac:chgData name="Cesetti Serena" userId="9d2653eb-ef7c-40a8-9c2a-8ad7028bea4c" providerId="ADAL" clId="{FF97BBE2-8E92-4BE9-84FD-A8AC66B38607}" dt="2018-01-22T14:41:09.170" v="1997" actId="20577"/>
          <ac:inkMkLst>
            <pc:docMk/>
            <pc:sldMk cId="2795137281" sldId="267"/>
            <ac:inkMk id="6" creationId="{8DCA5F16-F09F-44BD-A3DA-EA2AF8348AF2}"/>
          </ac:inkMkLst>
        </pc:inkChg>
        <pc:inkChg chg="add del">
          <ac:chgData name="Cesetti Serena" userId="9d2653eb-ef7c-40a8-9c2a-8ad7028bea4c" providerId="ADAL" clId="{FF97BBE2-8E92-4BE9-84FD-A8AC66B38607}" dt="2018-01-22T14:41:28.642" v="1999" actId="20577"/>
          <ac:inkMkLst>
            <pc:docMk/>
            <pc:sldMk cId="2795137281" sldId="267"/>
            <ac:inkMk id="7" creationId="{E9ECF984-1258-400A-9ED2-F2E029DE5491}"/>
          </ac:inkMkLst>
        </pc:inkChg>
        <pc:inkChg chg="add del">
          <ac:chgData name="Cesetti Serena" userId="9d2653eb-ef7c-40a8-9c2a-8ad7028bea4c" providerId="ADAL" clId="{FF97BBE2-8E92-4BE9-84FD-A8AC66B38607}" dt="2018-01-22T14:41:57.428" v="2001" actId="20577"/>
          <ac:inkMkLst>
            <pc:docMk/>
            <pc:sldMk cId="2795137281" sldId="267"/>
            <ac:inkMk id="8" creationId="{13E05216-92A5-4791-8500-6EB3BEF55EB6}"/>
          </ac:inkMkLst>
        </pc:inkChg>
        <pc:inkChg chg="add del">
          <ac:chgData name="Cesetti Serena" userId="9d2653eb-ef7c-40a8-9c2a-8ad7028bea4c" providerId="ADAL" clId="{FF97BBE2-8E92-4BE9-84FD-A8AC66B38607}" dt="2018-01-22T14:42:31.749" v="2003" actId="20577"/>
          <ac:inkMkLst>
            <pc:docMk/>
            <pc:sldMk cId="2795137281" sldId="267"/>
            <ac:inkMk id="9" creationId="{A0CD058A-4CD7-4F1C-97EE-CA213B324DD6}"/>
          </ac:inkMkLst>
        </pc:inkChg>
        <pc:inkChg chg="add del">
          <ac:chgData name="Cesetti Serena" userId="9d2653eb-ef7c-40a8-9c2a-8ad7028bea4c" providerId="ADAL" clId="{FF97BBE2-8E92-4BE9-84FD-A8AC66B38607}" dt="2018-01-22T14:42:53.366" v="2005" actId="20577"/>
          <ac:inkMkLst>
            <pc:docMk/>
            <pc:sldMk cId="2795137281" sldId="267"/>
            <ac:inkMk id="10" creationId="{DA2B8AED-41DE-4946-8876-A2472AB89A6A}"/>
          </ac:inkMkLst>
        </pc:inkChg>
        <pc:inkChg chg="add del">
          <ac:chgData name="Cesetti Serena" userId="9d2653eb-ef7c-40a8-9c2a-8ad7028bea4c" providerId="ADAL" clId="{FF97BBE2-8E92-4BE9-84FD-A8AC66B38607}" dt="2018-01-22T14:43:19.431" v="2007" actId="20577"/>
          <ac:inkMkLst>
            <pc:docMk/>
            <pc:sldMk cId="2795137281" sldId="267"/>
            <ac:inkMk id="11" creationId="{E884A0F6-33D8-448A-9EC6-CC0C8D0EF4AA}"/>
          </ac:inkMkLst>
        </pc:inkChg>
        <pc:inkChg chg="add del">
          <ac:chgData name="Cesetti Serena" userId="9d2653eb-ef7c-40a8-9c2a-8ad7028bea4c" providerId="ADAL" clId="{FF97BBE2-8E92-4BE9-84FD-A8AC66B38607}" dt="2018-01-30T09:14:44.302" v="9303" actId="478"/>
          <ac:inkMkLst>
            <pc:docMk/>
            <pc:sldMk cId="2795137281" sldId="267"/>
            <ac:inkMk id="12" creationId="{5DC44909-C9E6-4AC9-85AB-6F72FA6CCC73}"/>
          </ac:inkMkLst>
        </pc:inkChg>
        <pc:inkChg chg="add del">
          <ac:chgData name="Cesetti Serena" userId="9d2653eb-ef7c-40a8-9c2a-8ad7028bea4c" providerId="ADAL" clId="{FF97BBE2-8E92-4BE9-84FD-A8AC66B38607}" dt="2018-01-30T09:14:46.677" v="9304" actId="478"/>
          <ac:inkMkLst>
            <pc:docMk/>
            <pc:sldMk cId="2795137281" sldId="267"/>
            <ac:inkMk id="13" creationId="{426001CC-7DD5-4B00-B512-C32443496060}"/>
          </ac:inkMkLst>
        </pc:inkChg>
        <pc:inkChg chg="add del">
          <ac:chgData name="Cesetti Serena" userId="9d2653eb-ef7c-40a8-9c2a-8ad7028bea4c" providerId="ADAL" clId="{FF97BBE2-8E92-4BE9-84FD-A8AC66B38607}" dt="2018-01-30T09:14:48.630" v="9305" actId="478"/>
          <ac:inkMkLst>
            <pc:docMk/>
            <pc:sldMk cId="2795137281" sldId="267"/>
            <ac:inkMk id="14" creationId="{5C1B0CB4-523E-4349-9217-33B91546C826}"/>
          </ac:inkMkLst>
        </pc:inkChg>
        <pc:inkChg chg="add del">
          <ac:chgData name="Cesetti Serena" userId="9d2653eb-ef7c-40a8-9c2a-8ad7028bea4c" providerId="ADAL" clId="{FF97BBE2-8E92-4BE9-84FD-A8AC66B38607}" dt="2018-01-30T09:14:50.078" v="9306" actId="478"/>
          <ac:inkMkLst>
            <pc:docMk/>
            <pc:sldMk cId="2795137281" sldId="267"/>
            <ac:inkMk id="15" creationId="{93254EAC-7A09-43E2-A29A-CC76B4A61F19}"/>
          </ac:inkMkLst>
        </pc:inkChg>
        <pc:inkChg chg="add del">
          <ac:chgData name="Cesetti Serena" userId="9d2653eb-ef7c-40a8-9c2a-8ad7028bea4c" providerId="ADAL" clId="{FF97BBE2-8E92-4BE9-84FD-A8AC66B38607}" dt="2018-01-30T09:14:53.206" v="9307" actId="478"/>
          <ac:inkMkLst>
            <pc:docMk/>
            <pc:sldMk cId="2795137281" sldId="267"/>
            <ac:inkMk id="16" creationId="{00054B0B-59B8-41F9-B653-2E7E110874D0}"/>
          </ac:inkMkLst>
        </pc:inkChg>
        <pc:inkChg chg="add del">
          <ac:chgData name="Cesetti Serena" userId="9d2653eb-ef7c-40a8-9c2a-8ad7028bea4c" providerId="ADAL" clId="{FF97BBE2-8E92-4BE9-84FD-A8AC66B38607}" dt="2018-01-30T09:14:54.549" v="9308" actId="478"/>
          <ac:inkMkLst>
            <pc:docMk/>
            <pc:sldMk cId="2795137281" sldId="267"/>
            <ac:inkMk id="17" creationId="{616FAB28-D76F-4978-B08D-973952226B39}"/>
          </ac:inkMkLst>
        </pc:inkChg>
      </pc:sldChg>
      <pc:sldChg chg="addSp delSp modSp add">
        <pc:chgData name="Cesetti Serena" userId="9d2653eb-ef7c-40a8-9c2a-8ad7028bea4c" providerId="ADAL" clId="{FF97BBE2-8E92-4BE9-84FD-A8AC66B38607}" dt="2018-01-30T09:20:18.368" v="9359" actId="14100"/>
        <pc:sldMkLst>
          <pc:docMk/>
          <pc:sldMk cId="631633389" sldId="268"/>
        </pc:sldMkLst>
        <pc:spChg chg="del">
          <ac:chgData name="Cesetti Serena" userId="9d2653eb-ef7c-40a8-9c2a-8ad7028bea4c" providerId="ADAL" clId="{FF97BBE2-8E92-4BE9-84FD-A8AC66B38607}" dt="2018-01-22T12:04:50.311" v="1873" actId="478"/>
          <ac:spMkLst>
            <pc:docMk/>
            <pc:sldMk cId="631633389" sldId="268"/>
            <ac:spMk id="2" creationId="{AA8F8F1B-D2DD-45F5-B6AA-BC4B467C8E2B}"/>
          </ac:spMkLst>
        </pc:spChg>
        <pc:spChg chg="del">
          <ac:chgData name="Cesetti Serena" userId="9d2653eb-ef7c-40a8-9c2a-8ad7028bea4c" providerId="ADAL" clId="{FF97BBE2-8E92-4BE9-84FD-A8AC66B38607}" dt="2018-01-22T12:04:48.730" v="1872" actId="478"/>
          <ac:spMkLst>
            <pc:docMk/>
            <pc:sldMk cId="631633389" sldId="268"/>
            <ac:spMk id="3" creationId="{6747C5ED-EC9D-4EC5-9C65-1B7F7F417B74}"/>
          </ac:spMkLst>
        </pc:spChg>
        <pc:spChg chg="add mod">
          <ac:chgData name="Cesetti Serena" userId="9d2653eb-ef7c-40a8-9c2a-8ad7028bea4c" providerId="ADAL" clId="{FF97BBE2-8E92-4BE9-84FD-A8AC66B38607}" dt="2018-01-22T14:24:41.296" v="1994" actId="255"/>
          <ac:spMkLst>
            <pc:docMk/>
            <pc:sldMk cId="631633389" sldId="268"/>
            <ac:spMk id="5" creationId="{9E055C4A-6900-40D7-81EC-05CB1A502734}"/>
          </ac:spMkLst>
        </pc:spChg>
        <pc:spChg chg="add del mod">
          <ac:chgData name="Cesetti Serena" userId="9d2653eb-ef7c-40a8-9c2a-8ad7028bea4c" providerId="ADAL" clId="{FF97BBE2-8E92-4BE9-84FD-A8AC66B38607}" dt="2018-01-29T11:42:03.215" v="8331" actId="478"/>
          <ac:spMkLst>
            <pc:docMk/>
            <pc:sldMk cId="631633389" sldId="268"/>
            <ac:spMk id="12" creationId="{9979DFA2-8D5D-4C2C-9AB0-663BB516AF97}"/>
          </ac:spMkLst>
        </pc:spChg>
        <pc:spChg chg="add mod">
          <ac:chgData name="Cesetti Serena" userId="9d2653eb-ef7c-40a8-9c2a-8ad7028bea4c" providerId="ADAL" clId="{FF97BBE2-8E92-4BE9-84FD-A8AC66B38607}" dt="2018-01-30T09:16:33.324" v="9322" actId="14100"/>
          <ac:spMkLst>
            <pc:docMk/>
            <pc:sldMk cId="631633389" sldId="268"/>
            <ac:spMk id="12" creationId="{E1389857-ACA2-49CC-99E5-717B734486D8}"/>
          </ac:spMkLst>
        </pc:spChg>
        <pc:spChg chg="add mod">
          <ac:chgData name="Cesetti Serena" userId="9d2653eb-ef7c-40a8-9c2a-8ad7028bea4c" providerId="ADAL" clId="{FF97BBE2-8E92-4BE9-84FD-A8AC66B38607}" dt="2018-01-29T11:42:17.396" v="8365" actId="20577"/>
          <ac:spMkLst>
            <pc:docMk/>
            <pc:sldMk cId="631633389" sldId="268"/>
            <ac:spMk id="13" creationId="{9DE59F6C-43D6-47C8-8C62-3B95F333FD63}"/>
          </ac:spMkLst>
        </pc:spChg>
        <pc:spChg chg="add mod">
          <ac:chgData name="Cesetti Serena" userId="9d2653eb-ef7c-40a8-9c2a-8ad7028bea4c" providerId="ADAL" clId="{FF97BBE2-8E92-4BE9-84FD-A8AC66B38607}" dt="2018-01-30T09:19:09.992" v="9345" actId="1076"/>
          <ac:spMkLst>
            <pc:docMk/>
            <pc:sldMk cId="631633389" sldId="268"/>
            <ac:spMk id="14" creationId="{92352B4B-6469-4390-B3A7-8039A69D0F98}"/>
          </ac:spMkLst>
        </pc:spChg>
        <pc:spChg chg="add mod">
          <ac:chgData name="Cesetti Serena" userId="9d2653eb-ef7c-40a8-9c2a-8ad7028bea4c" providerId="ADAL" clId="{FF97BBE2-8E92-4BE9-84FD-A8AC66B38607}" dt="2018-01-30T09:19:16.991" v="9347" actId="1076"/>
          <ac:spMkLst>
            <pc:docMk/>
            <pc:sldMk cId="631633389" sldId="268"/>
            <ac:spMk id="15" creationId="{2E8FD36E-42FE-48B5-B26F-ED4876CC0E48}"/>
          </ac:spMkLst>
        </pc:spChg>
        <pc:spChg chg="add mod">
          <ac:chgData name="Cesetti Serena" userId="9d2653eb-ef7c-40a8-9c2a-8ad7028bea4c" providerId="ADAL" clId="{FF97BBE2-8E92-4BE9-84FD-A8AC66B38607}" dt="2018-01-30T09:20:18.368" v="9359" actId="14100"/>
          <ac:spMkLst>
            <pc:docMk/>
            <pc:sldMk cId="631633389" sldId="268"/>
            <ac:spMk id="16" creationId="{FF192B1C-E861-497F-A955-C81405DF56CC}"/>
          </ac:spMkLst>
        </pc:spChg>
        <pc:spChg chg="add mod">
          <ac:chgData name="Cesetti Serena" userId="9d2653eb-ef7c-40a8-9c2a-8ad7028bea4c" providerId="ADAL" clId="{FF97BBE2-8E92-4BE9-84FD-A8AC66B38607}" dt="2018-01-30T09:19:45.745" v="9353" actId="1076"/>
          <ac:spMkLst>
            <pc:docMk/>
            <pc:sldMk cId="631633389" sldId="268"/>
            <ac:spMk id="17" creationId="{E51AA862-1720-49A5-B6F8-1BDF8309235A}"/>
          </ac:spMkLst>
        </pc:spChg>
        <pc:picChg chg="add mod">
          <ac:chgData name="Cesetti Serena" userId="9d2653eb-ef7c-40a8-9c2a-8ad7028bea4c" providerId="ADAL" clId="{FF97BBE2-8E92-4BE9-84FD-A8AC66B38607}" dt="2018-01-30T09:20:03.902" v="9357" actId="1076"/>
          <ac:picMkLst>
            <pc:docMk/>
            <pc:sldMk cId="631633389" sldId="268"/>
            <ac:picMk id="4" creationId="{35ADFFCF-CA91-4EA1-B187-8A15241C5B4D}"/>
          </ac:picMkLst>
        </pc:picChg>
        <pc:inkChg chg="add del">
          <ac:chgData name="Cesetti Serena" userId="9d2653eb-ef7c-40a8-9c2a-8ad7028bea4c" providerId="ADAL" clId="{FF97BBE2-8E92-4BE9-84FD-A8AC66B38607}" dt="2018-01-22T14:44:54.555" v="2011" actId="20577"/>
          <ac:inkMkLst>
            <pc:docMk/>
            <pc:sldMk cId="631633389" sldId="268"/>
            <ac:inkMk id="6" creationId="{86408EA0-F5F7-410C-9669-FC0A78608FF0}"/>
          </ac:inkMkLst>
        </pc:inkChg>
        <pc:inkChg chg="add del">
          <ac:chgData name="Cesetti Serena" userId="9d2653eb-ef7c-40a8-9c2a-8ad7028bea4c" providerId="ADAL" clId="{FF97BBE2-8E92-4BE9-84FD-A8AC66B38607}" dt="2018-01-30T09:16:10.888" v="9317" actId="478"/>
          <ac:inkMkLst>
            <pc:docMk/>
            <pc:sldMk cId="631633389" sldId="268"/>
            <ac:inkMk id="7" creationId="{09753B9F-16D6-41D1-9E6B-51A02CA781FB}"/>
          </ac:inkMkLst>
        </pc:inkChg>
        <pc:inkChg chg="add del">
          <ac:chgData name="Cesetti Serena" userId="9d2653eb-ef7c-40a8-9c2a-8ad7028bea4c" providerId="ADAL" clId="{FF97BBE2-8E92-4BE9-84FD-A8AC66B38607}" dt="2018-01-30T09:16:37.752" v="9323" actId="478"/>
          <ac:inkMkLst>
            <pc:docMk/>
            <pc:sldMk cId="631633389" sldId="268"/>
            <ac:inkMk id="8" creationId="{6EA6D966-3BD6-4576-979F-21A9E9018E4B}"/>
          </ac:inkMkLst>
        </pc:inkChg>
        <pc:inkChg chg="add del">
          <ac:chgData name="Cesetti Serena" userId="9d2653eb-ef7c-40a8-9c2a-8ad7028bea4c" providerId="ADAL" clId="{FF97BBE2-8E92-4BE9-84FD-A8AC66B38607}" dt="2018-01-30T09:16:39.176" v="9324" actId="478"/>
          <ac:inkMkLst>
            <pc:docMk/>
            <pc:sldMk cId="631633389" sldId="268"/>
            <ac:inkMk id="9" creationId="{99B09B09-46DE-4130-97BC-99A59089289C}"/>
          </ac:inkMkLst>
        </pc:inkChg>
        <pc:inkChg chg="add del">
          <ac:chgData name="Cesetti Serena" userId="9d2653eb-ef7c-40a8-9c2a-8ad7028bea4c" providerId="ADAL" clId="{FF97BBE2-8E92-4BE9-84FD-A8AC66B38607}" dt="2018-01-30T09:16:41.448" v="9325" actId="478"/>
          <ac:inkMkLst>
            <pc:docMk/>
            <pc:sldMk cId="631633389" sldId="268"/>
            <ac:inkMk id="10" creationId="{06A5A6EE-2BAC-47A5-8973-FA0160E859E6}"/>
          </ac:inkMkLst>
        </pc:inkChg>
        <pc:inkChg chg="add del">
          <ac:chgData name="Cesetti Serena" userId="9d2653eb-ef7c-40a8-9c2a-8ad7028bea4c" providerId="ADAL" clId="{FF97BBE2-8E92-4BE9-84FD-A8AC66B38607}" dt="2018-01-30T09:16:43.232" v="9326" actId="478"/>
          <ac:inkMkLst>
            <pc:docMk/>
            <pc:sldMk cId="631633389" sldId="268"/>
            <ac:inkMk id="11" creationId="{B17324AF-CFC8-40E4-A4D5-D6C59918FD98}"/>
          </ac:inkMkLst>
        </pc:inkChg>
      </pc:sldChg>
      <pc:sldChg chg="addSp modSp add">
        <pc:chgData name="Cesetti Serena" userId="9d2653eb-ef7c-40a8-9c2a-8ad7028bea4c" providerId="ADAL" clId="{FF97BBE2-8E92-4BE9-84FD-A8AC66B38607}" dt="2018-01-24T10:39:37.508" v="2326" actId="1076"/>
        <pc:sldMkLst>
          <pc:docMk/>
          <pc:sldMk cId="20011706" sldId="269"/>
        </pc:sldMkLst>
        <pc:spChg chg="add mod">
          <ac:chgData name="Cesetti Serena" userId="9d2653eb-ef7c-40a8-9c2a-8ad7028bea4c" providerId="ADAL" clId="{FF97BBE2-8E92-4BE9-84FD-A8AC66B38607}" dt="2018-01-24T10:39:37.508" v="2326" actId="1076"/>
          <ac:spMkLst>
            <pc:docMk/>
            <pc:sldMk cId="20011706" sldId="269"/>
            <ac:spMk id="2" creationId="{9D2566C2-D23A-426F-B9E7-2DD3003FDCD8}"/>
          </ac:spMkLst>
        </pc:spChg>
      </pc:sldChg>
      <pc:sldChg chg="modSp add">
        <pc:chgData name="Cesetti Serena" userId="9d2653eb-ef7c-40a8-9c2a-8ad7028bea4c" providerId="ADAL" clId="{FF97BBE2-8E92-4BE9-84FD-A8AC66B38607}" dt="2018-01-30T09:30:35.344" v="9370" actId="20577"/>
        <pc:sldMkLst>
          <pc:docMk/>
          <pc:sldMk cId="3883174814" sldId="270"/>
        </pc:sldMkLst>
        <pc:spChg chg="mod">
          <ac:chgData name="Cesetti Serena" userId="9d2653eb-ef7c-40a8-9c2a-8ad7028bea4c" providerId="ADAL" clId="{FF97BBE2-8E92-4BE9-84FD-A8AC66B38607}" dt="2018-01-29T10:20:59.204" v="7893" actId="1076"/>
          <ac:spMkLst>
            <pc:docMk/>
            <pc:sldMk cId="3883174814" sldId="270"/>
            <ac:spMk id="2" creationId="{8B6B7A9D-4421-4BFB-B38F-103B4E17E1E2}"/>
          </ac:spMkLst>
        </pc:spChg>
        <pc:spChg chg="mod">
          <ac:chgData name="Cesetti Serena" userId="9d2653eb-ef7c-40a8-9c2a-8ad7028bea4c" providerId="ADAL" clId="{FF97BBE2-8E92-4BE9-84FD-A8AC66B38607}" dt="2018-01-29T10:20:49.632" v="7890" actId="1035"/>
          <ac:spMkLst>
            <pc:docMk/>
            <pc:sldMk cId="3883174814" sldId="270"/>
            <ac:spMk id="3" creationId="{D818D6DA-2725-4E7C-B16B-4A6E04D11CE7}"/>
          </ac:spMkLst>
        </pc:spChg>
        <pc:spChg chg="mod">
          <ac:chgData name="Cesetti Serena" userId="9d2653eb-ef7c-40a8-9c2a-8ad7028bea4c" providerId="ADAL" clId="{FF97BBE2-8E92-4BE9-84FD-A8AC66B38607}" dt="2018-01-30T09:30:35.344" v="9370" actId="20577"/>
          <ac:spMkLst>
            <pc:docMk/>
            <pc:sldMk cId="3883174814" sldId="270"/>
            <ac:spMk id="4" creationId="{471EF5E1-168B-49D4-85AD-24A687E395A5}"/>
          </ac:spMkLst>
        </pc:spChg>
      </pc:sldChg>
      <pc:sldChg chg="modSp add">
        <pc:chgData name="Cesetti Serena" userId="9d2653eb-ef7c-40a8-9c2a-8ad7028bea4c" providerId="ADAL" clId="{FF97BBE2-8E92-4BE9-84FD-A8AC66B38607}" dt="2018-01-29T11:43:18.920" v="8369" actId="1076"/>
        <pc:sldMkLst>
          <pc:docMk/>
          <pc:sldMk cId="3292872714" sldId="271"/>
        </pc:sldMkLst>
        <pc:spChg chg="mod">
          <ac:chgData name="Cesetti Serena" userId="9d2653eb-ef7c-40a8-9c2a-8ad7028bea4c" providerId="ADAL" clId="{FF97BBE2-8E92-4BE9-84FD-A8AC66B38607}" dt="2018-01-29T11:43:18.920" v="8369" actId="1076"/>
          <ac:spMkLst>
            <pc:docMk/>
            <pc:sldMk cId="3292872714" sldId="271"/>
            <ac:spMk id="2" creationId="{9D2566C2-D23A-426F-B9E7-2DD3003FDCD8}"/>
          </ac:spMkLst>
        </pc:spChg>
      </pc:sldChg>
      <pc:sldChg chg="addSp delSp modSp add del">
        <pc:chgData name="Cesetti Serena" userId="9d2653eb-ef7c-40a8-9c2a-8ad7028bea4c" providerId="ADAL" clId="{FF97BBE2-8E92-4BE9-84FD-A8AC66B38607}" dt="2018-01-24T10:40:52.745" v="2337" actId="2696"/>
        <pc:sldMkLst>
          <pc:docMk/>
          <pc:sldMk cId="2730992556" sldId="272"/>
        </pc:sldMkLst>
        <pc:spChg chg="add del mod">
          <ac:chgData name="Cesetti Serena" userId="9d2653eb-ef7c-40a8-9c2a-8ad7028bea4c" providerId="ADAL" clId="{FF97BBE2-8E92-4BE9-84FD-A8AC66B38607}" dt="2018-01-24T10:38:17.463" v="2315" actId="2696"/>
          <ac:spMkLst>
            <pc:docMk/>
            <pc:sldMk cId="2730992556" sldId="272"/>
            <ac:spMk id="2" creationId="{319FAF0D-CD45-4C5B-A7AC-6B7590B72058}"/>
          </ac:spMkLst>
        </pc:spChg>
      </pc:sldChg>
      <pc:sldChg chg="modSp add">
        <pc:chgData name="Cesetti Serena" userId="9d2653eb-ef7c-40a8-9c2a-8ad7028bea4c" providerId="ADAL" clId="{FF97BBE2-8E92-4BE9-84FD-A8AC66B38607}" dt="2018-01-29T11:42:53.498" v="8367" actId="6549"/>
        <pc:sldMkLst>
          <pc:docMk/>
          <pc:sldMk cId="2423823637" sldId="273"/>
        </pc:sldMkLst>
        <pc:spChg chg="mod">
          <ac:chgData name="Cesetti Serena" userId="9d2653eb-ef7c-40a8-9c2a-8ad7028bea4c" providerId="ADAL" clId="{FF97BBE2-8E92-4BE9-84FD-A8AC66B38607}" dt="2018-01-29T11:42:53.498" v="8367" actId="6549"/>
          <ac:spMkLst>
            <pc:docMk/>
            <pc:sldMk cId="2423823637" sldId="273"/>
            <ac:spMk id="2" creationId="{9D2566C2-D23A-426F-B9E7-2DD3003FDCD8}"/>
          </ac:spMkLst>
        </pc:spChg>
      </pc:sldChg>
      <pc:sldChg chg="addSp delSp modSp add">
        <pc:chgData name="Cesetti Serena" userId="9d2653eb-ef7c-40a8-9c2a-8ad7028bea4c" providerId="ADAL" clId="{FF97BBE2-8E92-4BE9-84FD-A8AC66B38607}" dt="2018-01-25T14:16:27.690" v="2617" actId="1037"/>
        <pc:sldMkLst>
          <pc:docMk/>
          <pc:sldMk cId="1586425521" sldId="274"/>
        </pc:sldMkLst>
        <pc:spChg chg="add mod">
          <ac:chgData name="Cesetti Serena" userId="9d2653eb-ef7c-40a8-9c2a-8ad7028bea4c" providerId="ADAL" clId="{FF97BBE2-8E92-4BE9-84FD-A8AC66B38607}" dt="2018-01-24T14:55:41.746" v="2408" actId="208"/>
          <ac:spMkLst>
            <pc:docMk/>
            <pc:sldMk cId="1586425521" sldId="274"/>
            <ac:spMk id="4" creationId="{AE1467CA-CD3A-48E6-9B43-45EE660B6A7C}"/>
          </ac:spMkLst>
        </pc:spChg>
        <pc:spChg chg="add mod ord">
          <ac:chgData name="Cesetti Serena" userId="9d2653eb-ef7c-40a8-9c2a-8ad7028bea4c" providerId="ADAL" clId="{FF97BBE2-8E92-4BE9-84FD-A8AC66B38607}" dt="2018-01-25T14:16:27.690" v="2617" actId="1037"/>
          <ac:spMkLst>
            <pc:docMk/>
            <pc:sldMk cId="1586425521" sldId="274"/>
            <ac:spMk id="5" creationId="{B07606E1-83C1-49A3-A0F7-4DAB290FE20B}"/>
          </ac:spMkLst>
        </pc:spChg>
        <pc:spChg chg="add mod ord">
          <ac:chgData name="Cesetti Serena" userId="9d2653eb-ef7c-40a8-9c2a-8ad7028bea4c" providerId="ADAL" clId="{FF97BBE2-8E92-4BE9-84FD-A8AC66B38607}" dt="2018-01-24T14:59:59.657" v="2447" actId="166"/>
          <ac:spMkLst>
            <pc:docMk/>
            <pc:sldMk cId="1586425521" sldId="274"/>
            <ac:spMk id="6" creationId="{18D63D67-7A3B-40CC-AFAB-E68AF16E554D}"/>
          </ac:spMkLst>
        </pc:spChg>
        <pc:spChg chg="add mod">
          <ac:chgData name="Cesetti Serena" userId="9d2653eb-ef7c-40a8-9c2a-8ad7028bea4c" providerId="ADAL" clId="{FF97BBE2-8E92-4BE9-84FD-A8AC66B38607}" dt="2018-01-24T14:59:54.247" v="2446" actId="1036"/>
          <ac:spMkLst>
            <pc:docMk/>
            <pc:sldMk cId="1586425521" sldId="274"/>
            <ac:spMk id="7" creationId="{32B995DE-F741-44C3-A344-86365DD5E06E}"/>
          </ac:spMkLst>
        </pc:spChg>
        <pc:spChg chg="add mod">
          <ac:chgData name="Cesetti Serena" userId="9d2653eb-ef7c-40a8-9c2a-8ad7028bea4c" providerId="ADAL" clId="{FF97BBE2-8E92-4BE9-84FD-A8AC66B38607}" dt="2018-01-25T13:41:19.508" v="2566" actId="1076"/>
          <ac:spMkLst>
            <pc:docMk/>
            <pc:sldMk cId="1586425521" sldId="274"/>
            <ac:spMk id="9" creationId="{8830F6E3-55F0-4573-A61B-FC9EF7692746}"/>
          </ac:spMkLst>
        </pc:spChg>
        <pc:spChg chg="add mod">
          <ac:chgData name="Cesetti Serena" userId="9d2653eb-ef7c-40a8-9c2a-8ad7028bea4c" providerId="ADAL" clId="{FF97BBE2-8E92-4BE9-84FD-A8AC66B38607}" dt="2018-01-25T13:41:29.696" v="2574" actId="20577"/>
          <ac:spMkLst>
            <pc:docMk/>
            <pc:sldMk cId="1586425521" sldId="274"/>
            <ac:spMk id="10" creationId="{D0473F05-5826-4023-8CF1-0BA6B7C01ECA}"/>
          </ac:spMkLst>
        </pc:spChg>
        <pc:picChg chg="add mod">
          <ac:chgData name="Cesetti Serena" userId="9d2653eb-ef7c-40a8-9c2a-8ad7028bea4c" providerId="ADAL" clId="{FF97BBE2-8E92-4BE9-84FD-A8AC66B38607}" dt="2018-01-24T14:54:17.130" v="2405" actId="1037"/>
          <ac:picMkLst>
            <pc:docMk/>
            <pc:sldMk cId="1586425521" sldId="274"/>
            <ac:picMk id="2" creationId="{D812A633-9D9C-4E48-A080-7481CF99F715}"/>
          </ac:picMkLst>
        </pc:picChg>
        <pc:picChg chg="add mod ord">
          <ac:chgData name="Cesetti Serena" userId="9d2653eb-ef7c-40a8-9c2a-8ad7028bea4c" providerId="ADAL" clId="{FF97BBE2-8E92-4BE9-84FD-A8AC66B38607}" dt="2018-01-24T15:04:36.180" v="2550" actId="1038"/>
          <ac:picMkLst>
            <pc:docMk/>
            <pc:sldMk cId="1586425521" sldId="274"/>
            <ac:picMk id="3" creationId="{50EDD066-D8DE-4F6F-AD43-EECEF9F548B6}"/>
          </ac:picMkLst>
        </pc:picChg>
        <pc:picChg chg="add del">
          <ac:chgData name="Cesetti Serena" userId="9d2653eb-ef7c-40a8-9c2a-8ad7028bea4c" providerId="ADAL" clId="{FF97BBE2-8E92-4BE9-84FD-A8AC66B38607}" dt="2018-01-25T13:40:50.388" v="2552" actId="1037"/>
          <ac:picMkLst>
            <pc:docMk/>
            <pc:sldMk cId="1586425521" sldId="274"/>
            <ac:picMk id="8" creationId="{1B6CA901-4C3C-4190-A834-5196F5C5D025}"/>
          </ac:picMkLst>
        </pc:picChg>
      </pc:sldChg>
      <pc:sldChg chg="addSp delSp modSp add">
        <pc:chgData name="Cesetti Serena" userId="9d2653eb-ef7c-40a8-9c2a-8ad7028bea4c" providerId="ADAL" clId="{FF97BBE2-8E92-4BE9-84FD-A8AC66B38607}" dt="2018-01-30T09:14:22.436" v="9302" actId="2696"/>
        <pc:sldMkLst>
          <pc:docMk/>
          <pc:sldMk cId="2318336855" sldId="275"/>
        </pc:sldMkLst>
        <pc:spChg chg="add del">
          <ac:chgData name="Cesetti Serena" userId="9d2653eb-ef7c-40a8-9c2a-8ad7028bea4c" providerId="ADAL" clId="{FF97BBE2-8E92-4BE9-84FD-A8AC66B38607}" dt="2018-01-26T10:10:29.577" v="3629" actId="255"/>
          <ac:spMkLst>
            <pc:docMk/>
            <pc:sldMk cId="2318336855" sldId="275"/>
            <ac:spMk id="3" creationId="{C3BDDEC1-056F-4DCB-83C7-6C35C412D67F}"/>
          </ac:spMkLst>
        </pc:spChg>
        <pc:spChg chg="add mod">
          <ac:chgData name="Cesetti Serena" userId="9d2653eb-ef7c-40a8-9c2a-8ad7028bea4c" providerId="ADAL" clId="{FF97BBE2-8E92-4BE9-84FD-A8AC66B38607}" dt="2018-01-26T10:49:54.997" v="4572" actId="255"/>
          <ac:spMkLst>
            <pc:docMk/>
            <pc:sldMk cId="2318336855" sldId="275"/>
            <ac:spMk id="4" creationId="{0E7A9BFB-226D-4BA9-977A-C743C90FEB89}"/>
          </ac:spMkLst>
        </pc:spChg>
        <pc:spChg chg="add mod">
          <ac:chgData name="Cesetti Serena" userId="9d2653eb-ef7c-40a8-9c2a-8ad7028bea4c" providerId="ADAL" clId="{FF97BBE2-8E92-4BE9-84FD-A8AC66B38607}" dt="2018-01-30T08:44:10.214" v="9174" actId="1076"/>
          <ac:spMkLst>
            <pc:docMk/>
            <pc:sldMk cId="2318336855" sldId="275"/>
            <ac:spMk id="5" creationId="{506E90F8-A1DF-4600-979A-6007CBC43A61}"/>
          </ac:spMkLst>
        </pc:spChg>
        <pc:spChg chg="add del">
          <ac:chgData name="Cesetti Serena" userId="9d2653eb-ef7c-40a8-9c2a-8ad7028bea4c" providerId="ADAL" clId="{FF97BBE2-8E92-4BE9-84FD-A8AC66B38607}" dt="2018-01-26T10:13:24.069" v="3762" actId="478"/>
          <ac:spMkLst>
            <pc:docMk/>
            <pc:sldMk cId="2318336855" sldId="275"/>
            <ac:spMk id="5" creationId="{2F42BEAB-7FDC-4595-8A08-96EC944EA265}"/>
          </ac:spMkLst>
        </pc:spChg>
        <pc:spChg chg="add mod">
          <ac:chgData name="Cesetti Serena" userId="9d2653eb-ef7c-40a8-9c2a-8ad7028bea4c" providerId="ADAL" clId="{FF97BBE2-8E92-4BE9-84FD-A8AC66B38607}" dt="2018-01-30T09:14:22.436" v="9302" actId="2696"/>
          <ac:spMkLst>
            <pc:docMk/>
            <pc:sldMk cId="2318336855" sldId="275"/>
            <ac:spMk id="9" creationId="{E7277EF2-8F45-462A-A9ED-69134548A229}"/>
          </ac:spMkLst>
        </pc:spChg>
        <pc:spChg chg="add mod">
          <ac:chgData name="Cesetti Serena" userId="9d2653eb-ef7c-40a8-9c2a-8ad7028bea4c" providerId="ADAL" clId="{FF97BBE2-8E92-4BE9-84FD-A8AC66B38607}" dt="2018-01-30T09:14:22.436" v="9302" actId="2696"/>
          <ac:spMkLst>
            <pc:docMk/>
            <pc:sldMk cId="2318336855" sldId="275"/>
            <ac:spMk id="10" creationId="{3E63DE7A-3287-48B3-A7BA-1A686B68F1B0}"/>
          </ac:spMkLst>
        </pc:spChg>
        <pc:spChg chg="add del mod">
          <ac:chgData name="Cesetti Serena" userId="9d2653eb-ef7c-40a8-9c2a-8ad7028bea4c" providerId="ADAL" clId="{FF97BBE2-8E92-4BE9-84FD-A8AC66B38607}" dt="2018-01-30T09:08:02.856" v="9284" actId="478"/>
          <ac:spMkLst>
            <pc:docMk/>
            <pc:sldMk cId="2318336855" sldId="275"/>
            <ac:spMk id="11" creationId="{2020680E-F4AD-4B78-B08F-6B1E3AC9B137}"/>
          </ac:spMkLst>
        </pc:spChg>
        <pc:spChg chg="add del">
          <ac:chgData name="Cesetti Serena" userId="9d2653eb-ef7c-40a8-9c2a-8ad7028bea4c" providerId="ADAL" clId="{FF97BBE2-8E92-4BE9-84FD-A8AC66B38607}" dt="2018-01-30T09:07:58.446" v="9282" actId="478"/>
          <ac:spMkLst>
            <pc:docMk/>
            <pc:sldMk cId="2318336855" sldId="275"/>
            <ac:spMk id="12" creationId="{8D5A484B-7826-4867-8CEF-26FA1145136A}"/>
          </ac:spMkLst>
        </pc:spChg>
        <pc:grpChg chg="add mod">
          <ac:chgData name="Cesetti Serena" userId="9d2653eb-ef7c-40a8-9c2a-8ad7028bea4c" providerId="ADAL" clId="{FF97BBE2-8E92-4BE9-84FD-A8AC66B38607}" dt="2018-01-30T09:14:22.436" v="9302" actId="2696"/>
          <ac:grpSpMkLst>
            <pc:docMk/>
            <pc:sldMk cId="2318336855" sldId="275"/>
            <ac:grpSpMk id="13" creationId="{5C9DAA11-5E5E-4A80-BFD4-55C07A62DB9B}"/>
          </ac:grpSpMkLst>
        </pc:grpChg>
        <pc:picChg chg="add del mod">
          <ac:chgData name="Cesetti Serena" userId="9d2653eb-ef7c-40a8-9c2a-8ad7028bea4c" providerId="ADAL" clId="{FF97BBE2-8E92-4BE9-84FD-A8AC66B38607}" dt="2018-01-30T08:42:09.601" v="9107" actId="478"/>
          <ac:picMkLst>
            <pc:docMk/>
            <pc:sldMk cId="2318336855" sldId="275"/>
            <ac:picMk id="2" creationId="{5E4177B1-0741-4A11-B11C-4D2357A34969}"/>
          </ac:picMkLst>
        </pc:picChg>
        <pc:picChg chg="add mod">
          <ac:chgData name="Cesetti Serena" userId="9d2653eb-ef7c-40a8-9c2a-8ad7028bea4c" providerId="ADAL" clId="{FF97BBE2-8E92-4BE9-84FD-A8AC66B38607}" dt="2018-01-30T09:14:22.436" v="9302" actId="2696"/>
          <ac:picMkLst>
            <pc:docMk/>
            <pc:sldMk cId="2318336855" sldId="275"/>
            <ac:picMk id="3" creationId="{4A80BCCD-A316-481B-AE44-ABC27912F096}"/>
          </ac:picMkLst>
        </pc:picChg>
        <pc:cxnChg chg="add mod">
          <ac:chgData name="Cesetti Serena" userId="9d2653eb-ef7c-40a8-9c2a-8ad7028bea4c" providerId="ADAL" clId="{FF97BBE2-8E92-4BE9-84FD-A8AC66B38607}" dt="2018-01-30T09:14:22.436" v="9302" actId="2696"/>
          <ac:cxnSpMkLst>
            <pc:docMk/>
            <pc:sldMk cId="2318336855" sldId="275"/>
            <ac:cxnSpMk id="7" creationId="{8BEA4551-3967-4903-A22F-AFC5395DC755}"/>
          </ac:cxnSpMkLst>
        </pc:cxnChg>
        <pc:cxnChg chg="add mod">
          <ac:chgData name="Cesetti Serena" userId="9d2653eb-ef7c-40a8-9c2a-8ad7028bea4c" providerId="ADAL" clId="{FF97BBE2-8E92-4BE9-84FD-A8AC66B38607}" dt="2018-01-30T09:14:22.436" v="9302" actId="2696"/>
          <ac:cxnSpMkLst>
            <pc:docMk/>
            <pc:sldMk cId="2318336855" sldId="275"/>
            <ac:cxnSpMk id="8" creationId="{C436BE1C-FD08-4C1B-80E4-84E683E2EB93}"/>
          </ac:cxnSpMkLst>
        </pc:cxnChg>
      </pc:sldChg>
      <pc:sldChg chg="addSp modSp add del ord">
        <pc:chgData name="Cesetti Serena" userId="9d2653eb-ef7c-40a8-9c2a-8ad7028bea4c" providerId="ADAL" clId="{FF97BBE2-8E92-4BE9-84FD-A8AC66B38607}" dt="2018-01-29T11:56:45.625" v="8604" actId="2696"/>
        <pc:sldMkLst>
          <pc:docMk/>
          <pc:sldMk cId="2726452895" sldId="276"/>
        </pc:sldMkLst>
        <pc:spChg chg="add mod">
          <ac:chgData name="Cesetti Serena" userId="9d2653eb-ef7c-40a8-9c2a-8ad7028bea4c" providerId="ADAL" clId="{FF97BBE2-8E92-4BE9-84FD-A8AC66B38607}" dt="2018-01-26T10:09:06.499" v="3618" actId="1076"/>
          <ac:spMkLst>
            <pc:docMk/>
            <pc:sldMk cId="2726452895" sldId="276"/>
            <ac:spMk id="3" creationId="{E0C6649F-11F8-40B4-AA84-4BFF6A1974C8}"/>
          </ac:spMkLst>
        </pc:spChg>
        <pc:spChg chg="add mod">
          <ac:chgData name="Cesetti Serena" userId="9d2653eb-ef7c-40a8-9c2a-8ad7028bea4c" providerId="ADAL" clId="{FF97BBE2-8E92-4BE9-84FD-A8AC66B38607}" dt="2018-01-26T10:09:46.981" v="3627" actId="1076"/>
          <ac:spMkLst>
            <pc:docMk/>
            <pc:sldMk cId="2726452895" sldId="276"/>
            <ac:spMk id="4" creationId="{D081D9A5-E03B-4292-9429-12C36A13C29B}"/>
          </ac:spMkLst>
        </pc:spChg>
        <pc:picChg chg="add mod">
          <ac:chgData name="Cesetti Serena" userId="9d2653eb-ef7c-40a8-9c2a-8ad7028bea4c" providerId="ADAL" clId="{FF97BBE2-8E92-4BE9-84FD-A8AC66B38607}" dt="2018-01-25T13:49:26.592" v="2598" actId="1076"/>
          <ac:picMkLst>
            <pc:docMk/>
            <pc:sldMk cId="2726452895" sldId="276"/>
            <ac:picMk id="2" creationId="{96750147-B2F1-4378-837B-45FF1C1365AC}"/>
          </ac:picMkLst>
        </pc:picChg>
      </pc:sldChg>
      <pc:sldChg chg="addSp delSp modSp add">
        <pc:chgData name="Cesetti Serena" userId="9d2653eb-ef7c-40a8-9c2a-8ad7028bea4c" providerId="ADAL" clId="{FF97BBE2-8E92-4BE9-84FD-A8AC66B38607}" dt="2018-01-30T09:08:48.897" v="9289" actId="2696"/>
        <pc:sldMkLst>
          <pc:docMk/>
          <pc:sldMk cId="2445108469" sldId="277"/>
        </pc:sldMkLst>
        <pc:spChg chg="add mod">
          <ac:chgData name="Cesetti Serena" userId="9d2653eb-ef7c-40a8-9c2a-8ad7028bea4c" providerId="ADAL" clId="{FF97BBE2-8E92-4BE9-84FD-A8AC66B38607}" dt="2018-01-26T10:38:25.701" v="4376" actId="20577"/>
          <ac:spMkLst>
            <pc:docMk/>
            <pc:sldMk cId="2445108469" sldId="277"/>
            <ac:spMk id="3" creationId="{274CF009-E95F-4656-AD99-25CB8AFD96C7}"/>
          </ac:spMkLst>
        </pc:spChg>
        <pc:spChg chg="add">
          <ac:chgData name="Cesetti Serena" userId="9d2653eb-ef7c-40a8-9c2a-8ad7028bea4c" providerId="ADAL" clId="{FF97BBE2-8E92-4BE9-84FD-A8AC66B38607}" dt="2018-01-26T10:33:40.979" v="4345" actId="20577"/>
          <ac:spMkLst>
            <pc:docMk/>
            <pc:sldMk cId="2445108469" sldId="277"/>
            <ac:spMk id="4" creationId="{15895FDB-F8A9-458D-9C7C-AC61B2151F26}"/>
          </ac:spMkLst>
        </pc:spChg>
        <pc:spChg chg="add">
          <ac:chgData name="Cesetti Serena" userId="9d2653eb-ef7c-40a8-9c2a-8ad7028bea4c" providerId="ADAL" clId="{FF97BBE2-8E92-4BE9-84FD-A8AC66B38607}" dt="2018-01-30T09:07:29.260" v="9273" actId="2696"/>
          <ac:spMkLst>
            <pc:docMk/>
            <pc:sldMk cId="2445108469" sldId="277"/>
            <ac:spMk id="6" creationId="{9C7BA787-CFEE-45C6-9AB8-B479CF2E7AF3}"/>
          </ac:spMkLst>
        </pc:spChg>
        <pc:spChg chg="add mod">
          <ac:chgData name="Cesetti Serena" userId="9d2653eb-ef7c-40a8-9c2a-8ad7028bea4c" providerId="ADAL" clId="{FF97BBE2-8E92-4BE9-84FD-A8AC66B38607}" dt="2018-01-30T09:07:38.889" v="9279" actId="20577"/>
          <ac:spMkLst>
            <pc:docMk/>
            <pc:sldMk cId="2445108469" sldId="277"/>
            <ac:spMk id="7" creationId="{6B1E29B5-76E5-4A5E-BE24-10058AF89DEB}"/>
          </ac:spMkLst>
        </pc:spChg>
        <pc:spChg chg="add mod">
          <ac:chgData name="Cesetti Serena" userId="9d2653eb-ef7c-40a8-9c2a-8ad7028bea4c" providerId="ADAL" clId="{FF97BBE2-8E92-4BE9-84FD-A8AC66B38607}" dt="2018-01-30T09:08:48.897" v="9289" actId="2696"/>
          <ac:spMkLst>
            <pc:docMk/>
            <pc:sldMk cId="2445108469" sldId="277"/>
            <ac:spMk id="8" creationId="{A2681F8B-D3EC-44BF-AC29-89515D31E60E}"/>
          </ac:spMkLst>
        </pc:spChg>
        <pc:grpChg chg="add mod">
          <ac:chgData name="Cesetti Serena" userId="9d2653eb-ef7c-40a8-9c2a-8ad7028bea4c" providerId="ADAL" clId="{FF97BBE2-8E92-4BE9-84FD-A8AC66B38607}" dt="2018-01-30T09:08:48.897" v="9289" actId="2696"/>
          <ac:grpSpMkLst>
            <pc:docMk/>
            <pc:sldMk cId="2445108469" sldId="277"/>
            <ac:grpSpMk id="11" creationId="{DF44501D-94A2-41AA-82B5-D4067A4D1CB6}"/>
          </ac:grpSpMkLst>
        </pc:grpChg>
        <pc:picChg chg="add del mod">
          <ac:chgData name="Cesetti Serena" userId="9d2653eb-ef7c-40a8-9c2a-8ad7028bea4c" providerId="ADAL" clId="{FF97BBE2-8E92-4BE9-84FD-A8AC66B38607}" dt="2018-01-30T09:05:42.844" v="9260" actId="478"/>
          <ac:picMkLst>
            <pc:docMk/>
            <pc:sldMk cId="2445108469" sldId="277"/>
            <ac:picMk id="2" creationId="{AC29BC05-8708-4E97-A6CC-001D27AB2C2A}"/>
          </ac:picMkLst>
        </pc:picChg>
        <pc:picChg chg="add mod">
          <ac:chgData name="Cesetti Serena" userId="9d2653eb-ef7c-40a8-9c2a-8ad7028bea4c" providerId="ADAL" clId="{FF97BBE2-8E92-4BE9-84FD-A8AC66B38607}" dt="2018-01-30T09:08:48.897" v="9289" actId="2696"/>
          <ac:picMkLst>
            <pc:docMk/>
            <pc:sldMk cId="2445108469" sldId="277"/>
            <ac:picMk id="5" creationId="{73E23656-15F8-458D-9009-E2C821651294}"/>
          </ac:picMkLst>
        </pc:picChg>
        <pc:cxnChg chg="add mod">
          <ac:chgData name="Cesetti Serena" userId="9d2653eb-ef7c-40a8-9c2a-8ad7028bea4c" providerId="ADAL" clId="{FF97BBE2-8E92-4BE9-84FD-A8AC66B38607}" dt="2018-01-30T09:08:48.897" v="9289" actId="2696"/>
          <ac:cxnSpMkLst>
            <pc:docMk/>
            <pc:sldMk cId="2445108469" sldId="277"/>
            <ac:cxnSpMk id="10" creationId="{55C86516-9B05-4691-BECE-D1C39CA0CFD7}"/>
          </ac:cxnSpMkLst>
        </pc:cxnChg>
      </pc:sldChg>
      <pc:sldChg chg="addSp delSp modSp add mod ord setBg">
        <pc:chgData name="Cesetti Serena" userId="9d2653eb-ef7c-40a8-9c2a-8ad7028bea4c" providerId="ADAL" clId="{FF97BBE2-8E92-4BE9-84FD-A8AC66B38607}" dt="2018-01-30T09:07:08.209" v="9272" actId="14100"/>
        <pc:sldMkLst>
          <pc:docMk/>
          <pc:sldMk cId="2361091423" sldId="278"/>
        </pc:sldMkLst>
        <pc:spChg chg="add mod">
          <ac:chgData name="Cesetti Serena" userId="9d2653eb-ef7c-40a8-9c2a-8ad7028bea4c" providerId="ADAL" clId="{FF97BBE2-8E92-4BE9-84FD-A8AC66B38607}" dt="2018-01-25T14:30:18.212" v="3168" actId="255"/>
          <ac:spMkLst>
            <pc:docMk/>
            <pc:sldMk cId="2361091423" sldId="278"/>
            <ac:spMk id="4" creationId="{85983A2B-71ED-43AF-B53B-D80562374EB4}"/>
          </ac:spMkLst>
        </pc:spChg>
        <pc:spChg chg="add mod">
          <ac:chgData name="Cesetti Serena" userId="9d2653eb-ef7c-40a8-9c2a-8ad7028bea4c" providerId="ADAL" clId="{FF97BBE2-8E92-4BE9-84FD-A8AC66B38607}" dt="2018-01-25T14:30:42.107" v="3171" actId="1076"/>
          <ac:spMkLst>
            <pc:docMk/>
            <pc:sldMk cId="2361091423" sldId="278"/>
            <ac:spMk id="5" creationId="{6543A524-7BF9-4F15-9E42-56FDA3C71E0E}"/>
          </ac:spMkLst>
        </pc:spChg>
        <pc:spChg chg="add mod">
          <ac:chgData name="Cesetti Serena" userId="9d2653eb-ef7c-40a8-9c2a-8ad7028bea4c" providerId="ADAL" clId="{FF97BBE2-8E92-4BE9-84FD-A8AC66B38607}" dt="2018-01-30T08:58:46.140" v="9246" actId="20577"/>
          <ac:spMkLst>
            <pc:docMk/>
            <pc:sldMk cId="2361091423" sldId="278"/>
            <ac:spMk id="6" creationId="{89D6A977-268B-43F3-A1E4-02B4EB6B8352}"/>
          </ac:spMkLst>
        </pc:spChg>
        <pc:spChg chg="add del">
          <ac:chgData name="Cesetti Serena" userId="9d2653eb-ef7c-40a8-9c2a-8ad7028bea4c" providerId="ADAL" clId="{FF97BBE2-8E92-4BE9-84FD-A8AC66B38607}" dt="2018-01-25T13:46:08.589" v="2581" actId="26606"/>
          <ac:spMkLst>
            <pc:docMk/>
            <pc:sldMk cId="2361091423" sldId="278"/>
            <ac:spMk id="7" creationId="{52B1435E-BAB8-43AB-AF6A-C15D437DCB1B}"/>
          </ac:spMkLst>
        </pc:spChg>
        <pc:spChg chg="add mod">
          <ac:chgData name="Cesetti Serena" userId="9d2653eb-ef7c-40a8-9c2a-8ad7028bea4c" providerId="ADAL" clId="{FF97BBE2-8E92-4BE9-84FD-A8AC66B38607}" dt="2018-01-30T09:00:56.417" v="9259" actId="14100"/>
          <ac:spMkLst>
            <pc:docMk/>
            <pc:sldMk cId="2361091423" sldId="278"/>
            <ac:spMk id="8" creationId="{0BECDCC7-47F4-4545-8DBB-40618B2FBDB9}"/>
          </ac:spMkLst>
        </pc:spChg>
        <pc:spChg chg="add del">
          <ac:chgData name="Cesetti Serena" userId="9d2653eb-ef7c-40a8-9c2a-8ad7028bea4c" providerId="ADAL" clId="{FF97BBE2-8E92-4BE9-84FD-A8AC66B38607}" dt="2018-01-25T13:46:27.402" v="2585" actId="26606"/>
          <ac:spMkLst>
            <pc:docMk/>
            <pc:sldMk cId="2361091423" sldId="278"/>
            <ac:spMk id="9" creationId="{9A6C928E-4252-4F33-8C34-E50A12A3170B}"/>
          </ac:spMkLst>
        </pc:spChg>
        <pc:spChg chg="add del">
          <ac:chgData name="Cesetti Serena" userId="9d2653eb-ef7c-40a8-9c2a-8ad7028bea4c" providerId="ADAL" clId="{FF97BBE2-8E92-4BE9-84FD-A8AC66B38607}" dt="2018-01-25T13:46:27.402" v="2585" actId="26606"/>
          <ac:spMkLst>
            <pc:docMk/>
            <pc:sldMk cId="2361091423" sldId="278"/>
            <ac:spMk id="10" creationId="{DFB3CEA1-88D9-42FB-88ED-1E9807FE6596}"/>
          </ac:spMkLst>
        </pc:spChg>
        <pc:spChg chg="add mod">
          <ac:chgData name="Cesetti Serena" userId="9d2653eb-ef7c-40a8-9c2a-8ad7028bea4c" providerId="ADAL" clId="{FF97BBE2-8E92-4BE9-84FD-A8AC66B38607}" dt="2018-01-30T09:07:08.209" v="9272" actId="14100"/>
          <ac:spMkLst>
            <pc:docMk/>
            <pc:sldMk cId="2361091423" sldId="278"/>
            <ac:spMk id="14" creationId="{FF5CEA32-C892-4A60-8B99-02A7017A1240}"/>
          </ac:spMkLst>
        </pc:spChg>
        <pc:grpChg chg="add mod">
          <ac:chgData name="Cesetti Serena" userId="9d2653eb-ef7c-40a8-9c2a-8ad7028bea4c" providerId="ADAL" clId="{FF97BBE2-8E92-4BE9-84FD-A8AC66B38607}" dt="2018-01-30T09:00:56.417" v="9259" actId="14100"/>
          <ac:grpSpMkLst>
            <pc:docMk/>
            <pc:sldMk cId="2361091423" sldId="278"/>
            <ac:grpSpMk id="13" creationId="{47CC3204-A2BC-4E6E-8086-EA95083F0680}"/>
          </ac:grpSpMkLst>
        </pc:grpChg>
        <pc:graphicFrameChg chg="add del mod">
          <ac:chgData name="Cesetti Serena" userId="9d2653eb-ef7c-40a8-9c2a-8ad7028bea4c" providerId="ADAL" clId="{FF97BBE2-8E92-4BE9-84FD-A8AC66B38607}" dt="2018-01-25T14:19:26.399" v="2665" actId="1076"/>
          <ac:graphicFrameMkLst>
            <pc:docMk/>
            <pc:sldMk cId="2361091423" sldId="278"/>
            <ac:graphicFrameMk id="3" creationId="{9BA76BF7-8B87-4EDC-9DB7-D7AF2191BA3B}"/>
          </ac:graphicFrameMkLst>
        </pc:graphicFrameChg>
        <pc:picChg chg="add del mod">
          <ac:chgData name="Cesetti Serena" userId="9d2653eb-ef7c-40a8-9c2a-8ad7028bea4c" providerId="ADAL" clId="{FF97BBE2-8E92-4BE9-84FD-A8AC66B38607}" dt="2018-01-30T08:57:20.903" v="9239" actId="478"/>
          <ac:picMkLst>
            <pc:docMk/>
            <pc:sldMk cId="2361091423" sldId="278"/>
            <ac:picMk id="2" creationId="{881DB117-C0F4-465A-90D7-1965AC383E3E}"/>
          </ac:picMkLst>
        </pc:picChg>
        <pc:picChg chg="add mod">
          <ac:chgData name="Cesetti Serena" userId="9d2653eb-ef7c-40a8-9c2a-8ad7028bea4c" providerId="ADAL" clId="{FF97BBE2-8E92-4BE9-84FD-A8AC66B38607}" dt="2018-01-30T09:00:56.417" v="9259" actId="14100"/>
          <ac:picMkLst>
            <pc:docMk/>
            <pc:sldMk cId="2361091423" sldId="278"/>
            <ac:picMk id="3" creationId="{B6B9E78A-5951-4EA4-8D2C-22825F5CAE2B}"/>
          </ac:picMkLst>
        </pc:picChg>
        <pc:cxnChg chg="add del mod">
          <ac:chgData name="Cesetti Serena" userId="9d2653eb-ef7c-40a8-9c2a-8ad7028bea4c" providerId="ADAL" clId="{FF97BBE2-8E92-4BE9-84FD-A8AC66B38607}" dt="2018-01-30T09:00:17.344" v="9255" actId="478"/>
          <ac:cxnSpMkLst>
            <pc:docMk/>
            <pc:sldMk cId="2361091423" sldId="278"/>
            <ac:cxnSpMk id="7" creationId="{5950BFE1-FAFB-471E-A673-61E66F6E0AD6}"/>
          </ac:cxnSpMkLst>
        </pc:cxnChg>
        <pc:cxnChg chg="add mod">
          <ac:chgData name="Cesetti Serena" userId="9d2653eb-ef7c-40a8-9c2a-8ad7028bea4c" providerId="ADAL" clId="{FF97BBE2-8E92-4BE9-84FD-A8AC66B38607}" dt="2018-01-30T09:00:56.417" v="9259" actId="14100"/>
          <ac:cxnSpMkLst>
            <pc:docMk/>
            <pc:sldMk cId="2361091423" sldId="278"/>
            <ac:cxnSpMk id="12" creationId="{108E7EE1-3E01-4EC3-A9E1-366C55196DBB}"/>
          </ac:cxnSpMkLst>
        </pc:cxnChg>
      </pc:sldChg>
      <pc:sldChg chg="addSp delSp modSp add">
        <pc:chgData name="Cesetti Serena" userId="9d2653eb-ef7c-40a8-9c2a-8ad7028bea4c" providerId="ADAL" clId="{FF97BBE2-8E92-4BE9-84FD-A8AC66B38607}" dt="2018-01-30T09:13:52.058" v="9301" actId="2696"/>
        <pc:sldMkLst>
          <pc:docMk/>
          <pc:sldMk cId="1635485607" sldId="279"/>
        </pc:sldMkLst>
        <pc:spChg chg="add del mod">
          <ac:chgData name="Cesetti Serena" userId="9d2653eb-ef7c-40a8-9c2a-8ad7028bea4c" providerId="ADAL" clId="{FF97BBE2-8E92-4BE9-84FD-A8AC66B38607}" dt="2018-01-25T13:55:29.049" v="2602" actId="478"/>
          <ac:spMkLst>
            <pc:docMk/>
            <pc:sldMk cId="1635485607" sldId="279"/>
            <ac:spMk id="2" creationId="{7D0BFF5C-1833-453E-B33E-75CB50EBC5C6}"/>
          </ac:spMkLst>
        </pc:spChg>
        <pc:spChg chg="add mod">
          <ac:chgData name="Cesetti Serena" userId="9d2653eb-ef7c-40a8-9c2a-8ad7028bea4c" providerId="ADAL" clId="{FF97BBE2-8E92-4BE9-84FD-A8AC66B38607}" dt="2018-01-26T10:49:34.068" v="4570" actId="20577"/>
          <ac:spMkLst>
            <pc:docMk/>
            <pc:sldMk cId="1635485607" sldId="279"/>
            <ac:spMk id="4" creationId="{4D974FF2-4C7D-4B6E-8082-FE4BA494C203}"/>
          </ac:spMkLst>
        </pc:spChg>
        <pc:spChg chg="add">
          <ac:chgData name="Cesetti Serena" userId="9d2653eb-ef7c-40a8-9c2a-8ad7028bea4c" providerId="ADAL" clId="{FF97BBE2-8E92-4BE9-84FD-A8AC66B38607}" dt="2018-01-30T09:13:31.794" v="9294" actId="2696"/>
          <ac:spMkLst>
            <pc:docMk/>
            <pc:sldMk cId="1635485607" sldId="279"/>
            <ac:spMk id="5" creationId="{85771156-7CAB-4098-9911-E0CA63FB8D57}"/>
          </ac:spMkLst>
        </pc:spChg>
        <pc:spChg chg="add mod">
          <ac:chgData name="Cesetti Serena" userId="9d2653eb-ef7c-40a8-9c2a-8ad7028bea4c" providerId="ADAL" clId="{FF97BBE2-8E92-4BE9-84FD-A8AC66B38607}" dt="2018-01-30T09:13:52.058" v="9301" actId="2696"/>
          <ac:spMkLst>
            <pc:docMk/>
            <pc:sldMk cId="1635485607" sldId="279"/>
            <ac:spMk id="8" creationId="{2E73EBB2-A7C6-4D22-BB26-2FCB2C78D1A4}"/>
          </ac:spMkLst>
        </pc:spChg>
        <pc:spChg chg="add mod">
          <ac:chgData name="Cesetti Serena" userId="9d2653eb-ef7c-40a8-9c2a-8ad7028bea4c" providerId="ADAL" clId="{FF97BBE2-8E92-4BE9-84FD-A8AC66B38607}" dt="2018-01-30T09:13:52.058" v="9301" actId="2696"/>
          <ac:spMkLst>
            <pc:docMk/>
            <pc:sldMk cId="1635485607" sldId="279"/>
            <ac:spMk id="9" creationId="{D1F88251-6B7B-460A-BCC7-DD057240B8C3}"/>
          </ac:spMkLst>
        </pc:spChg>
        <pc:spChg chg="add mod">
          <ac:chgData name="Cesetti Serena" userId="9d2653eb-ef7c-40a8-9c2a-8ad7028bea4c" providerId="ADAL" clId="{FF97BBE2-8E92-4BE9-84FD-A8AC66B38607}" dt="2018-01-30T09:13:39.381" v="9300" actId="20577"/>
          <ac:spMkLst>
            <pc:docMk/>
            <pc:sldMk cId="1635485607" sldId="279"/>
            <ac:spMk id="10" creationId="{0C90BC84-BBE5-4CA9-8D6B-6B361ED64945}"/>
          </ac:spMkLst>
        </pc:spChg>
        <pc:grpChg chg="add mod">
          <ac:chgData name="Cesetti Serena" userId="9d2653eb-ef7c-40a8-9c2a-8ad7028bea4c" providerId="ADAL" clId="{FF97BBE2-8E92-4BE9-84FD-A8AC66B38607}" dt="2018-01-30T09:13:52.058" v="9301" actId="2696"/>
          <ac:grpSpMkLst>
            <pc:docMk/>
            <pc:sldMk cId="1635485607" sldId="279"/>
            <ac:grpSpMk id="11" creationId="{03D52ECE-F42D-43B1-BF07-53111F475AF6}"/>
          </ac:grpSpMkLst>
        </pc:grpChg>
        <pc:picChg chg="add mod">
          <ac:chgData name="Cesetti Serena" userId="9d2653eb-ef7c-40a8-9c2a-8ad7028bea4c" providerId="ADAL" clId="{FF97BBE2-8E92-4BE9-84FD-A8AC66B38607}" dt="2018-01-30T09:13:52.058" v="9301" actId="2696"/>
          <ac:picMkLst>
            <pc:docMk/>
            <pc:sldMk cId="1635485607" sldId="279"/>
            <ac:picMk id="2" creationId="{A11A1F0D-1018-4F10-B005-5D696D8740BB}"/>
          </ac:picMkLst>
        </pc:picChg>
        <pc:picChg chg="add del mod">
          <ac:chgData name="Cesetti Serena" userId="9d2653eb-ef7c-40a8-9c2a-8ad7028bea4c" providerId="ADAL" clId="{FF97BBE2-8E92-4BE9-84FD-A8AC66B38607}" dt="2018-01-30T09:12:19.998" v="9290" actId="478"/>
          <ac:picMkLst>
            <pc:docMk/>
            <pc:sldMk cId="1635485607" sldId="279"/>
            <ac:picMk id="3" creationId="{A09D7BAA-4C69-4640-8BE3-E1B3D948AE62}"/>
          </ac:picMkLst>
        </pc:picChg>
        <pc:cxnChg chg="add mod">
          <ac:chgData name="Cesetti Serena" userId="9d2653eb-ef7c-40a8-9c2a-8ad7028bea4c" providerId="ADAL" clId="{FF97BBE2-8E92-4BE9-84FD-A8AC66B38607}" dt="2018-01-30T09:13:52.058" v="9301" actId="2696"/>
          <ac:cxnSpMkLst>
            <pc:docMk/>
            <pc:sldMk cId="1635485607" sldId="279"/>
            <ac:cxnSpMk id="6" creationId="{FD10B349-16C9-4966-87B4-A63248162669}"/>
          </ac:cxnSpMkLst>
        </pc:cxnChg>
        <pc:cxnChg chg="add mod">
          <ac:chgData name="Cesetti Serena" userId="9d2653eb-ef7c-40a8-9c2a-8ad7028bea4c" providerId="ADAL" clId="{FF97BBE2-8E92-4BE9-84FD-A8AC66B38607}" dt="2018-01-30T09:13:52.058" v="9301" actId="2696"/>
          <ac:cxnSpMkLst>
            <pc:docMk/>
            <pc:sldMk cId="1635485607" sldId="279"/>
            <ac:cxnSpMk id="7" creationId="{F481BBF4-9245-4134-A1E9-49924D3E0153}"/>
          </ac:cxnSpMkLst>
        </pc:cxnChg>
      </pc:sldChg>
      <pc:sldChg chg="addSp delSp modSp add">
        <pc:chgData name="Cesetti Serena" userId="9d2653eb-ef7c-40a8-9c2a-8ad7028bea4c" providerId="ADAL" clId="{FF97BBE2-8E92-4BE9-84FD-A8AC66B38607}" dt="2018-01-26T10:47:07.955" v="4547" actId="20577"/>
        <pc:sldMkLst>
          <pc:docMk/>
          <pc:sldMk cId="1284060806" sldId="280"/>
        </pc:sldMkLst>
        <pc:spChg chg="mod">
          <ac:chgData name="Cesetti Serena" userId="9d2653eb-ef7c-40a8-9c2a-8ad7028bea4c" providerId="ADAL" clId="{FF97BBE2-8E92-4BE9-84FD-A8AC66B38607}" dt="2018-01-25T14:25:24.266" v="2851" actId="255"/>
          <ac:spMkLst>
            <pc:docMk/>
            <pc:sldMk cId="1284060806" sldId="280"/>
            <ac:spMk id="2" creationId="{51EFF87A-CC6F-40FA-A773-77AB3BE110E1}"/>
          </ac:spMkLst>
        </pc:spChg>
        <pc:spChg chg="del">
          <ac:chgData name="Cesetti Serena" userId="9d2653eb-ef7c-40a8-9c2a-8ad7028bea4c" providerId="ADAL" clId="{FF97BBE2-8E92-4BE9-84FD-A8AC66B38607}" dt="2018-01-25T14:20:07.889" v="2669" actId="478"/>
          <ac:spMkLst>
            <pc:docMk/>
            <pc:sldMk cId="1284060806" sldId="280"/>
            <ac:spMk id="3" creationId="{832305C3-2BEE-4ABF-B02B-10A7D1C81B8F}"/>
          </ac:spMkLst>
        </pc:spChg>
        <pc:spChg chg="add mod">
          <ac:chgData name="Cesetti Serena" userId="9d2653eb-ef7c-40a8-9c2a-8ad7028bea4c" providerId="ADAL" clId="{FF97BBE2-8E92-4BE9-84FD-A8AC66B38607}" dt="2018-01-25T14:24:17.221" v="2785" actId="113"/>
          <ac:spMkLst>
            <pc:docMk/>
            <pc:sldMk cId="1284060806" sldId="280"/>
            <ac:spMk id="5" creationId="{B169BDF4-8F75-4DE7-B96B-A3B03176F09C}"/>
          </ac:spMkLst>
        </pc:spChg>
        <pc:spChg chg="add mod">
          <ac:chgData name="Cesetti Serena" userId="9d2653eb-ef7c-40a8-9c2a-8ad7028bea4c" providerId="ADAL" clId="{FF97BBE2-8E92-4BE9-84FD-A8AC66B38607}" dt="2018-01-26T10:47:07.955" v="4547" actId="20577"/>
          <ac:spMkLst>
            <pc:docMk/>
            <pc:sldMk cId="1284060806" sldId="280"/>
            <ac:spMk id="6" creationId="{0AF8A586-8230-4AA5-BEB5-CC4CE842F9E3}"/>
          </ac:spMkLst>
        </pc:spChg>
        <pc:spChg chg="add mod">
          <ac:chgData name="Cesetti Serena" userId="9d2653eb-ef7c-40a8-9c2a-8ad7028bea4c" providerId="ADAL" clId="{FF97BBE2-8E92-4BE9-84FD-A8AC66B38607}" dt="2018-01-25T14:27:17.356" v="3027" actId="20577"/>
          <ac:spMkLst>
            <pc:docMk/>
            <pc:sldMk cId="1284060806" sldId="280"/>
            <ac:spMk id="7" creationId="{031CCF28-6B73-4A66-84CB-CC227EDCA337}"/>
          </ac:spMkLst>
        </pc:spChg>
        <pc:graphicFrameChg chg="add mod">
          <ac:chgData name="Cesetti Serena" userId="9d2653eb-ef7c-40a8-9c2a-8ad7028bea4c" providerId="ADAL" clId="{FF97BBE2-8E92-4BE9-84FD-A8AC66B38607}" dt="2018-01-25T14:22:03.492" v="2678" actId="20577"/>
          <ac:graphicFrameMkLst>
            <pc:docMk/>
            <pc:sldMk cId="1284060806" sldId="280"/>
            <ac:graphicFrameMk id="4" creationId="{BEF33FD1-090F-43CA-A92F-F837FF6DDD74}"/>
          </ac:graphicFrameMkLst>
        </pc:graphicFrameChg>
      </pc:sldChg>
      <pc:sldChg chg="addSp delSp modSp add del">
        <pc:chgData name="Cesetti Serena" userId="9d2653eb-ef7c-40a8-9c2a-8ad7028bea4c" providerId="ADAL" clId="{FF97BBE2-8E92-4BE9-84FD-A8AC66B38607}" dt="2018-01-29T11:52:13.653" v="8441" actId="2696"/>
        <pc:sldMkLst>
          <pc:docMk/>
          <pc:sldMk cId="2474625659" sldId="281"/>
        </pc:sldMkLst>
        <pc:spChg chg="del">
          <ac:chgData name="Cesetti Serena" userId="9d2653eb-ef7c-40a8-9c2a-8ad7028bea4c" providerId="ADAL" clId="{FF97BBE2-8E92-4BE9-84FD-A8AC66B38607}" dt="2018-01-29T11:51:18.687" v="8408" actId="478"/>
          <ac:spMkLst>
            <pc:docMk/>
            <pc:sldMk cId="2474625659" sldId="281"/>
            <ac:spMk id="2" creationId="{288166ED-828A-44AD-A9D3-25B983322F8B}"/>
          </ac:spMkLst>
        </pc:spChg>
        <pc:spChg chg="del mod">
          <ac:chgData name="Cesetti Serena" userId="9d2653eb-ef7c-40a8-9c2a-8ad7028bea4c" providerId="ADAL" clId="{FF97BBE2-8E92-4BE9-84FD-A8AC66B38607}" dt="2018-01-29T11:51:21.062" v="8409" actId="478"/>
          <ac:spMkLst>
            <pc:docMk/>
            <pc:sldMk cId="2474625659" sldId="281"/>
            <ac:spMk id="3" creationId="{EA85CE52-C68F-42EC-8EBE-6590C253D6A4}"/>
          </ac:spMkLst>
        </pc:spChg>
        <pc:spChg chg="add del mod">
          <ac:chgData name="Cesetti Serena" userId="9d2653eb-ef7c-40a8-9c2a-8ad7028bea4c" providerId="ADAL" clId="{FF97BBE2-8E92-4BE9-84FD-A8AC66B38607}" dt="2018-01-29T11:51:23.252" v="8410" actId="478"/>
          <ac:spMkLst>
            <pc:docMk/>
            <pc:sldMk cId="2474625659" sldId="281"/>
            <ac:spMk id="5" creationId="{A6E57ACC-B8FF-46E0-B742-B7B32E07F1C6}"/>
          </ac:spMkLst>
        </pc:spChg>
      </pc:sldChg>
      <pc:sldChg chg="add del">
        <pc:chgData name="Cesetti Serena" userId="9d2653eb-ef7c-40a8-9c2a-8ad7028bea4c" providerId="ADAL" clId="{FF97BBE2-8E92-4BE9-84FD-A8AC66B38607}" dt="2018-01-26T10:14:58.817" v="3782" actId="2696"/>
        <pc:sldMkLst>
          <pc:docMk/>
          <pc:sldMk cId="1114391140" sldId="282"/>
        </pc:sldMkLst>
      </pc:sldChg>
      <pc:sldChg chg="addSp delSp modSp add">
        <pc:chgData name="Cesetti Serena" userId="9d2653eb-ef7c-40a8-9c2a-8ad7028bea4c" providerId="ADAL" clId="{FF97BBE2-8E92-4BE9-84FD-A8AC66B38607}" dt="2018-01-26T10:29:00.760" v="4344" actId="20577"/>
        <pc:sldMkLst>
          <pc:docMk/>
          <pc:sldMk cId="3447673509" sldId="282"/>
        </pc:sldMkLst>
        <pc:spChg chg="del">
          <ac:chgData name="Cesetti Serena" userId="9d2653eb-ef7c-40a8-9c2a-8ad7028bea4c" providerId="ADAL" clId="{FF97BBE2-8E92-4BE9-84FD-A8AC66B38607}" dt="2018-01-26T10:26:32.010" v="4274" actId="478"/>
          <ac:spMkLst>
            <pc:docMk/>
            <pc:sldMk cId="3447673509" sldId="282"/>
            <ac:spMk id="2" creationId="{6EF2B7A6-AAE2-4C1C-A7BE-3DEE49D954F7}"/>
          </ac:spMkLst>
        </pc:spChg>
        <pc:spChg chg="del">
          <ac:chgData name="Cesetti Serena" userId="9d2653eb-ef7c-40a8-9c2a-8ad7028bea4c" providerId="ADAL" clId="{FF97BBE2-8E92-4BE9-84FD-A8AC66B38607}" dt="2018-01-26T10:15:34.581" v="3784" actId="20577"/>
          <ac:spMkLst>
            <pc:docMk/>
            <pc:sldMk cId="3447673509" sldId="282"/>
            <ac:spMk id="3" creationId="{BD9CD13A-845D-4D76-BF38-7743B561A494}"/>
          </ac:spMkLst>
        </pc:spChg>
        <pc:graphicFrameChg chg="add mod modGraphic">
          <ac:chgData name="Cesetti Serena" userId="9d2653eb-ef7c-40a8-9c2a-8ad7028bea4c" providerId="ADAL" clId="{FF97BBE2-8E92-4BE9-84FD-A8AC66B38607}" dt="2018-01-26T10:29:00.760" v="4344" actId="20577"/>
          <ac:graphicFrameMkLst>
            <pc:docMk/>
            <pc:sldMk cId="3447673509" sldId="282"/>
            <ac:graphicFrameMk id="4" creationId="{5D928FDB-2467-4E50-89C3-958947B6D7D7}"/>
          </ac:graphicFrameMkLst>
        </pc:graphicFrameChg>
      </pc:sldChg>
      <pc:sldChg chg="modSp add">
        <pc:chgData name="Cesetti Serena" userId="9d2653eb-ef7c-40a8-9c2a-8ad7028bea4c" providerId="ADAL" clId="{FF97BBE2-8E92-4BE9-84FD-A8AC66B38607}" dt="2018-01-26T10:45:19.240" v="4505" actId="1076"/>
        <pc:sldMkLst>
          <pc:docMk/>
          <pc:sldMk cId="2675899589" sldId="283"/>
        </pc:sldMkLst>
        <pc:graphicFrameChg chg="mod modGraphic">
          <ac:chgData name="Cesetti Serena" userId="9d2653eb-ef7c-40a8-9c2a-8ad7028bea4c" providerId="ADAL" clId="{FF97BBE2-8E92-4BE9-84FD-A8AC66B38607}" dt="2018-01-26T10:45:19.240" v="4505" actId="1076"/>
          <ac:graphicFrameMkLst>
            <pc:docMk/>
            <pc:sldMk cId="2675899589" sldId="283"/>
            <ac:graphicFrameMk id="4" creationId="{5D928FDB-2467-4E50-89C3-958947B6D7D7}"/>
          </ac:graphicFrameMkLst>
        </pc:graphicFrameChg>
      </pc:sldChg>
      <pc:sldChg chg="modSp add">
        <pc:chgData name="Cesetti Serena" userId="9d2653eb-ef7c-40a8-9c2a-8ad7028bea4c" providerId="ADAL" clId="{FF97BBE2-8E92-4BE9-84FD-A8AC66B38607}" dt="2018-01-26T10:46:40.318" v="4542" actId="20577"/>
        <pc:sldMkLst>
          <pc:docMk/>
          <pc:sldMk cId="3421057164" sldId="284"/>
        </pc:sldMkLst>
        <pc:spChg chg="mod">
          <ac:chgData name="Cesetti Serena" userId="9d2653eb-ef7c-40a8-9c2a-8ad7028bea4c" providerId="ADAL" clId="{FF97BBE2-8E92-4BE9-84FD-A8AC66B38607}" dt="2018-01-26T10:45:46.206" v="4524" actId="20577"/>
          <ac:spMkLst>
            <pc:docMk/>
            <pc:sldMk cId="3421057164" sldId="284"/>
            <ac:spMk id="2" creationId="{51EFF87A-CC6F-40FA-A773-77AB3BE110E1}"/>
          </ac:spMkLst>
        </pc:spChg>
        <pc:spChg chg="mod">
          <ac:chgData name="Cesetti Serena" userId="9d2653eb-ef7c-40a8-9c2a-8ad7028bea4c" providerId="ADAL" clId="{FF97BBE2-8E92-4BE9-84FD-A8AC66B38607}" dt="2018-01-26T10:46:32.386" v="4540" actId="20577"/>
          <ac:spMkLst>
            <pc:docMk/>
            <pc:sldMk cId="3421057164" sldId="284"/>
            <ac:spMk id="5" creationId="{B169BDF4-8F75-4DE7-B96B-A3B03176F09C}"/>
          </ac:spMkLst>
        </pc:spChg>
        <pc:spChg chg="mod">
          <ac:chgData name="Cesetti Serena" userId="9d2653eb-ef7c-40a8-9c2a-8ad7028bea4c" providerId="ADAL" clId="{FF97BBE2-8E92-4BE9-84FD-A8AC66B38607}" dt="2018-01-26T10:46:15.074" v="4536" actId="6549"/>
          <ac:spMkLst>
            <pc:docMk/>
            <pc:sldMk cId="3421057164" sldId="284"/>
            <ac:spMk id="6" creationId="{0AF8A586-8230-4AA5-BEB5-CC4CE842F9E3}"/>
          </ac:spMkLst>
        </pc:spChg>
        <pc:graphicFrameChg chg="mod">
          <ac:chgData name="Cesetti Serena" userId="9d2653eb-ef7c-40a8-9c2a-8ad7028bea4c" providerId="ADAL" clId="{FF97BBE2-8E92-4BE9-84FD-A8AC66B38607}" dt="2018-01-26T10:46:40.318" v="4542" actId="20577"/>
          <ac:graphicFrameMkLst>
            <pc:docMk/>
            <pc:sldMk cId="3421057164" sldId="284"/>
            <ac:graphicFrameMk id="4" creationId="{BEF33FD1-090F-43CA-A92F-F837FF6DDD74}"/>
          </ac:graphicFrameMkLst>
        </pc:graphicFrameChg>
      </pc:sldChg>
      <pc:sldChg chg="modSp add del">
        <pc:chgData name="Cesetti Serena" userId="9d2653eb-ef7c-40a8-9c2a-8ad7028bea4c" providerId="ADAL" clId="{FF97BBE2-8E92-4BE9-84FD-A8AC66B38607}" dt="2018-01-29T12:00:14.868" v="8701" actId="2696"/>
        <pc:sldMkLst>
          <pc:docMk/>
          <pc:sldMk cId="1891230962" sldId="285"/>
        </pc:sldMkLst>
        <pc:spChg chg="mod">
          <ac:chgData name="Cesetti Serena" userId="9d2653eb-ef7c-40a8-9c2a-8ad7028bea4c" providerId="ADAL" clId="{FF97BBE2-8E92-4BE9-84FD-A8AC66B38607}" dt="2018-01-26T10:48:34.899" v="4560" actId="20577"/>
          <ac:spMkLst>
            <pc:docMk/>
            <pc:sldMk cId="1891230962" sldId="285"/>
            <ac:spMk id="3" creationId="{EA85CE52-C68F-42EC-8EBE-6590C253D6A4}"/>
          </ac:spMkLst>
        </pc:spChg>
      </pc:sldChg>
      <pc:sldChg chg="addSp modSp add">
        <pc:chgData name="Cesetti Serena" userId="9d2653eb-ef7c-40a8-9c2a-8ad7028bea4c" providerId="ADAL" clId="{FF97BBE2-8E92-4BE9-84FD-A8AC66B38607}" dt="2018-01-29T11:44:53.492" v="8371" actId="1076"/>
        <pc:sldMkLst>
          <pc:docMk/>
          <pc:sldMk cId="1894699654" sldId="286"/>
        </pc:sldMkLst>
        <pc:spChg chg="mod">
          <ac:chgData name="Cesetti Serena" userId="9d2653eb-ef7c-40a8-9c2a-8ad7028bea4c" providerId="ADAL" clId="{FF97BBE2-8E92-4BE9-84FD-A8AC66B38607}" dt="2018-01-26T12:30:52.541" v="6893" actId="1036"/>
          <ac:spMkLst>
            <pc:docMk/>
            <pc:sldMk cId="1894699654" sldId="286"/>
            <ac:spMk id="2" creationId="{F5DBF6C6-EEEA-441F-A9C6-EFD9555F45B6}"/>
          </ac:spMkLst>
        </pc:spChg>
        <pc:spChg chg="mod">
          <ac:chgData name="Cesetti Serena" userId="9d2653eb-ef7c-40a8-9c2a-8ad7028bea4c" providerId="ADAL" clId="{FF97BBE2-8E92-4BE9-84FD-A8AC66B38607}" dt="2018-01-26T12:31:28.635" v="6908" actId="255"/>
          <ac:spMkLst>
            <pc:docMk/>
            <pc:sldMk cId="1894699654" sldId="286"/>
            <ac:spMk id="3" creationId="{875C9E88-6268-413C-A8AE-FBE2681AA62A}"/>
          </ac:spMkLst>
        </pc:spChg>
        <pc:spChg chg="add">
          <ac:chgData name="Cesetti Serena" userId="9d2653eb-ef7c-40a8-9c2a-8ad7028bea4c" providerId="ADAL" clId="{FF97BBE2-8E92-4BE9-84FD-A8AC66B38607}" dt="2018-01-29T11:44:50.189" v="8370" actId="1076"/>
          <ac:spMkLst>
            <pc:docMk/>
            <pc:sldMk cId="1894699654" sldId="286"/>
            <ac:spMk id="5" creationId="{3B2C09D5-5B3B-4740-B67F-88485A83D30B}"/>
          </ac:spMkLst>
        </pc:spChg>
        <pc:spChg chg="add">
          <ac:chgData name="Cesetti Serena" userId="9d2653eb-ef7c-40a8-9c2a-8ad7028bea4c" providerId="ADAL" clId="{FF97BBE2-8E92-4BE9-84FD-A8AC66B38607}" dt="2018-01-29T11:44:50.189" v="8370" actId="1076"/>
          <ac:spMkLst>
            <pc:docMk/>
            <pc:sldMk cId="1894699654" sldId="286"/>
            <ac:spMk id="6" creationId="{7D59B0BC-6DAC-4AFC-AE89-7C6B623796FF}"/>
          </ac:spMkLst>
        </pc:spChg>
        <pc:grpChg chg="add mod">
          <ac:chgData name="Cesetti Serena" userId="9d2653eb-ef7c-40a8-9c2a-8ad7028bea4c" providerId="ADAL" clId="{FF97BBE2-8E92-4BE9-84FD-A8AC66B38607}" dt="2018-01-29T11:44:53.492" v="8371" actId="1076"/>
          <ac:grpSpMkLst>
            <pc:docMk/>
            <pc:sldMk cId="1894699654" sldId="286"/>
            <ac:grpSpMk id="4" creationId="{F30392B1-35C6-42C8-8E8D-604EF441575D}"/>
          </ac:grpSpMkLst>
        </pc:grpChg>
      </pc:sldChg>
      <pc:sldChg chg="addSp delSp modSp add">
        <pc:chgData name="Cesetti Serena" userId="9d2653eb-ef7c-40a8-9c2a-8ad7028bea4c" providerId="ADAL" clId="{FF97BBE2-8E92-4BE9-84FD-A8AC66B38607}" dt="2018-01-29T11:45:16.700" v="8374" actId="478"/>
        <pc:sldMkLst>
          <pc:docMk/>
          <pc:sldMk cId="2383835017" sldId="287"/>
        </pc:sldMkLst>
        <pc:spChg chg="mod">
          <ac:chgData name="Cesetti Serena" userId="9d2653eb-ef7c-40a8-9c2a-8ad7028bea4c" providerId="ADAL" clId="{FF97BBE2-8E92-4BE9-84FD-A8AC66B38607}" dt="2018-01-26T12:38:19.748" v="7175" actId="20577"/>
          <ac:spMkLst>
            <pc:docMk/>
            <pc:sldMk cId="2383835017" sldId="287"/>
            <ac:spMk id="2" creationId="{F5DBF6C6-EEEA-441F-A9C6-EFD9555F45B6}"/>
          </ac:spMkLst>
        </pc:spChg>
        <pc:spChg chg="del">
          <ac:chgData name="Cesetti Serena" userId="9d2653eb-ef7c-40a8-9c2a-8ad7028bea4c" providerId="ADAL" clId="{FF97BBE2-8E92-4BE9-84FD-A8AC66B38607}" dt="2018-01-29T11:45:16.700" v="8374" actId="478"/>
          <ac:spMkLst>
            <pc:docMk/>
            <pc:sldMk cId="2383835017" sldId="287"/>
            <ac:spMk id="3" creationId="{875C9E88-6268-413C-A8AE-FBE2681AA62A}"/>
          </ac:spMkLst>
        </pc:spChg>
        <pc:spChg chg="add">
          <ac:chgData name="Cesetti Serena" userId="9d2653eb-ef7c-40a8-9c2a-8ad7028bea4c" providerId="ADAL" clId="{FF97BBE2-8E92-4BE9-84FD-A8AC66B38607}" dt="2018-01-29T11:45:10.321" v="8372" actId="478"/>
          <ac:spMkLst>
            <pc:docMk/>
            <pc:sldMk cId="2383835017" sldId="287"/>
            <ac:spMk id="5" creationId="{C5EBA049-9244-42C0-8F2F-AA5E9DF602F6}"/>
          </ac:spMkLst>
        </pc:spChg>
        <pc:spChg chg="add">
          <ac:chgData name="Cesetti Serena" userId="9d2653eb-ef7c-40a8-9c2a-8ad7028bea4c" providerId="ADAL" clId="{FF97BBE2-8E92-4BE9-84FD-A8AC66B38607}" dt="2018-01-29T11:45:10.321" v="8372" actId="478"/>
          <ac:spMkLst>
            <pc:docMk/>
            <pc:sldMk cId="2383835017" sldId="287"/>
            <ac:spMk id="6" creationId="{4911AD2B-E1BC-418F-B01C-0CDB4519B689}"/>
          </ac:spMkLst>
        </pc:spChg>
        <pc:grpChg chg="add mod">
          <ac:chgData name="Cesetti Serena" userId="9d2653eb-ef7c-40a8-9c2a-8ad7028bea4c" providerId="ADAL" clId="{FF97BBE2-8E92-4BE9-84FD-A8AC66B38607}" dt="2018-01-29T11:45:14.429" v="8373" actId="1076"/>
          <ac:grpSpMkLst>
            <pc:docMk/>
            <pc:sldMk cId="2383835017" sldId="287"/>
            <ac:grpSpMk id="4" creationId="{778FFE49-6E24-4CB9-98E9-33CB286E9AB5}"/>
          </ac:grpSpMkLst>
        </pc:grpChg>
      </pc:sldChg>
      <pc:sldChg chg="addSp delSp modSp add ord">
        <pc:chgData name="Cesetti Serena" userId="9d2653eb-ef7c-40a8-9c2a-8ad7028bea4c" providerId="ADAL" clId="{FF97BBE2-8E92-4BE9-84FD-A8AC66B38607}" dt="2018-01-29T15:31:16.313" v="9084" actId="1076"/>
        <pc:sldMkLst>
          <pc:docMk/>
          <pc:sldMk cId="624396928" sldId="288"/>
        </pc:sldMkLst>
        <pc:spChg chg="mod">
          <ac:chgData name="Cesetti Serena" userId="9d2653eb-ef7c-40a8-9c2a-8ad7028bea4c" providerId="ADAL" clId="{FF97BBE2-8E92-4BE9-84FD-A8AC66B38607}" dt="2018-01-26T12:05:36.558" v="6043" actId="14100"/>
          <ac:spMkLst>
            <pc:docMk/>
            <pc:sldMk cId="624396928" sldId="288"/>
            <ac:spMk id="2" creationId="{26B570E9-7440-4AE8-BD37-B4A25B23F1E8}"/>
          </ac:spMkLst>
        </pc:spChg>
        <pc:spChg chg="del">
          <ac:chgData name="Cesetti Serena" userId="9d2653eb-ef7c-40a8-9c2a-8ad7028bea4c" providerId="ADAL" clId="{FF97BBE2-8E92-4BE9-84FD-A8AC66B38607}" dt="2018-01-26T11:53:43.924" v="5706" actId="20577"/>
          <ac:spMkLst>
            <pc:docMk/>
            <pc:sldMk cId="624396928" sldId="288"/>
            <ac:spMk id="3" creationId="{76100F86-F20A-442A-9E35-BF7AD8F0968C}"/>
          </ac:spMkLst>
        </pc:spChg>
        <pc:spChg chg="del mod">
          <ac:chgData name="Cesetti Serena" userId="9d2653eb-ef7c-40a8-9c2a-8ad7028bea4c" providerId="ADAL" clId="{FF97BBE2-8E92-4BE9-84FD-A8AC66B38607}" dt="2018-01-26T12:04:17.044" v="6010" actId="478"/>
          <ac:spMkLst>
            <pc:docMk/>
            <pc:sldMk cId="624396928" sldId="288"/>
            <ac:spMk id="4" creationId="{D27B6AF4-C8D6-4C99-90D2-BC0196895D5F}"/>
          </ac:spMkLst>
        </pc:spChg>
        <pc:spChg chg="add del">
          <ac:chgData name="Cesetti Serena" userId="9d2653eb-ef7c-40a8-9c2a-8ad7028bea4c" providerId="ADAL" clId="{FF97BBE2-8E92-4BE9-84FD-A8AC66B38607}" dt="2018-01-26T11:58:42.193" v="5814" actId="478"/>
          <ac:spMkLst>
            <pc:docMk/>
            <pc:sldMk cId="624396928" sldId="288"/>
            <ac:spMk id="7" creationId="{D2FB269A-9F58-45F0-977F-4DB6D23D8F61}"/>
          </ac:spMkLst>
        </pc:spChg>
        <pc:spChg chg="add mod">
          <ac:chgData name="Cesetti Serena" userId="9d2653eb-ef7c-40a8-9c2a-8ad7028bea4c" providerId="ADAL" clId="{FF97BBE2-8E92-4BE9-84FD-A8AC66B38607}" dt="2018-01-26T12:16:15.232" v="6274" actId="1076"/>
          <ac:spMkLst>
            <pc:docMk/>
            <pc:sldMk cId="624396928" sldId="288"/>
            <ac:spMk id="8" creationId="{09D628FB-BF82-4158-A4D3-797A80B103F9}"/>
          </ac:spMkLst>
        </pc:spChg>
        <pc:spChg chg="add">
          <ac:chgData name="Cesetti Serena" userId="9d2653eb-ef7c-40a8-9c2a-8ad7028bea4c" providerId="ADAL" clId="{FF97BBE2-8E92-4BE9-84FD-A8AC66B38607}" dt="2018-01-26T12:15:45.448" v="6272" actId="20577"/>
          <ac:spMkLst>
            <pc:docMk/>
            <pc:sldMk cId="624396928" sldId="288"/>
            <ac:spMk id="9" creationId="{E3222B55-5CB9-4FFD-948F-8BAD28BD307E}"/>
          </ac:spMkLst>
        </pc:spChg>
        <pc:spChg chg="add mod">
          <ac:chgData name="Cesetti Serena" userId="9d2653eb-ef7c-40a8-9c2a-8ad7028bea4c" providerId="ADAL" clId="{FF97BBE2-8E92-4BE9-84FD-A8AC66B38607}" dt="2018-01-29T15:31:16.313" v="9084" actId="1076"/>
          <ac:spMkLst>
            <pc:docMk/>
            <pc:sldMk cId="624396928" sldId="288"/>
            <ac:spMk id="10" creationId="{935871FB-4FEE-48C0-B43E-4C2C85A2611A}"/>
          </ac:spMkLst>
        </pc:spChg>
        <pc:graphicFrameChg chg="add mod modGraphic">
          <ac:chgData name="Cesetti Serena" userId="9d2653eb-ef7c-40a8-9c2a-8ad7028bea4c" providerId="ADAL" clId="{FF97BBE2-8E92-4BE9-84FD-A8AC66B38607}" dt="2018-01-29T15:05:41.100" v="8950" actId="20577"/>
          <ac:graphicFrameMkLst>
            <pc:docMk/>
            <pc:sldMk cId="624396928" sldId="288"/>
            <ac:graphicFrameMk id="6" creationId="{9632BC25-5E6E-48C6-918E-3D7F50E500B9}"/>
          </ac:graphicFrameMkLst>
        </pc:graphicFrameChg>
        <pc:picChg chg="add mod ord">
          <ac:chgData name="Cesetti Serena" userId="9d2653eb-ef7c-40a8-9c2a-8ad7028bea4c" providerId="ADAL" clId="{FF97BBE2-8E92-4BE9-84FD-A8AC66B38607}" dt="2018-01-26T12:15:48.895" v="6273" actId="166"/>
          <ac:picMkLst>
            <pc:docMk/>
            <pc:sldMk cId="624396928" sldId="288"/>
            <ac:picMk id="5" creationId="{7CC37482-6E66-4FAC-90E7-0734A6CDA848}"/>
          </ac:picMkLst>
        </pc:picChg>
      </pc:sldChg>
      <pc:sldChg chg="add del">
        <pc:chgData name="Cesetti Serena" userId="9d2653eb-ef7c-40a8-9c2a-8ad7028bea4c" providerId="ADAL" clId="{FF97BBE2-8E92-4BE9-84FD-A8AC66B38607}" dt="2018-01-26T11:51:42.604" v="5694" actId="2696"/>
        <pc:sldMkLst>
          <pc:docMk/>
          <pc:sldMk cId="3421106946" sldId="288"/>
        </pc:sldMkLst>
      </pc:sldChg>
      <pc:sldChg chg="addSp modSp add">
        <pc:chgData name="Cesetti Serena" userId="9d2653eb-ef7c-40a8-9c2a-8ad7028bea4c" providerId="ADAL" clId="{FF97BBE2-8E92-4BE9-84FD-A8AC66B38607}" dt="2018-02-02T12:19:27.945" v="9400" actId="20577"/>
        <pc:sldMkLst>
          <pc:docMk/>
          <pc:sldMk cId="1476110325" sldId="289"/>
        </pc:sldMkLst>
        <pc:spChg chg="add mod">
          <ac:chgData name="Cesetti Serena" userId="9d2653eb-ef7c-40a8-9c2a-8ad7028bea4c" providerId="ADAL" clId="{FF97BBE2-8E92-4BE9-84FD-A8AC66B38607}" dt="2018-02-02T12:19:27.945" v="9400" actId="20577"/>
          <ac:spMkLst>
            <pc:docMk/>
            <pc:sldMk cId="1476110325" sldId="289"/>
            <ac:spMk id="2" creationId="{D18ADED0-C4BC-4590-A379-D4BCE8F28EAB}"/>
          </ac:spMkLst>
        </pc:spChg>
        <pc:spChg chg="add mod">
          <ac:chgData name="Cesetti Serena" userId="9d2653eb-ef7c-40a8-9c2a-8ad7028bea4c" providerId="ADAL" clId="{FF97BBE2-8E92-4BE9-84FD-A8AC66B38607}" dt="2018-01-29T15:10:06.131" v="9000" actId="14100"/>
          <ac:spMkLst>
            <pc:docMk/>
            <pc:sldMk cId="1476110325" sldId="289"/>
            <ac:spMk id="3" creationId="{F7F8AA54-D784-4444-AE7F-4266465B2A54}"/>
          </ac:spMkLst>
        </pc:spChg>
      </pc:sldChg>
      <pc:sldChg chg="modSp add">
        <pc:chgData name="Cesetti Serena" userId="9d2653eb-ef7c-40a8-9c2a-8ad7028bea4c" providerId="ADAL" clId="{FF97BBE2-8E92-4BE9-84FD-A8AC66B38607}" dt="2018-01-26T12:35:17.770" v="7031" actId="1076"/>
        <pc:sldMkLst>
          <pc:docMk/>
          <pc:sldMk cId="4045787896" sldId="290"/>
        </pc:sldMkLst>
        <pc:spChg chg="mod">
          <ac:chgData name="Cesetti Serena" userId="9d2653eb-ef7c-40a8-9c2a-8ad7028bea4c" providerId="ADAL" clId="{FF97BBE2-8E92-4BE9-84FD-A8AC66B38607}" dt="2018-01-26T12:35:17.770" v="7031" actId="1076"/>
          <ac:spMkLst>
            <pc:docMk/>
            <pc:sldMk cId="4045787896" sldId="290"/>
            <ac:spMk id="2" creationId="{D18ADED0-C4BC-4590-A379-D4BCE8F28EAB}"/>
          </ac:spMkLst>
        </pc:spChg>
        <pc:spChg chg="mod">
          <ac:chgData name="Cesetti Serena" userId="9d2653eb-ef7c-40a8-9c2a-8ad7028bea4c" providerId="ADAL" clId="{FF97BBE2-8E92-4BE9-84FD-A8AC66B38607}" dt="2018-01-26T12:34:59.297" v="7027" actId="14100"/>
          <ac:spMkLst>
            <pc:docMk/>
            <pc:sldMk cId="4045787896" sldId="290"/>
            <ac:spMk id="3" creationId="{F7F8AA54-D784-4444-AE7F-4266465B2A54}"/>
          </ac:spMkLst>
        </pc:spChg>
      </pc:sldChg>
      <pc:sldChg chg="addSp modSp add">
        <pc:chgData name="Cesetti Serena" userId="9d2653eb-ef7c-40a8-9c2a-8ad7028bea4c" providerId="ADAL" clId="{FF97BBE2-8E92-4BE9-84FD-A8AC66B38607}" dt="2018-01-26T12:37:39.715" v="7153" actId="20577"/>
        <pc:sldMkLst>
          <pc:docMk/>
          <pc:sldMk cId="1296253092" sldId="291"/>
        </pc:sldMkLst>
        <pc:spChg chg="add mod">
          <ac:chgData name="Cesetti Serena" userId="9d2653eb-ef7c-40a8-9c2a-8ad7028bea4c" providerId="ADAL" clId="{FF97BBE2-8E92-4BE9-84FD-A8AC66B38607}" dt="2018-01-26T12:37:39.715" v="7153" actId="20577"/>
          <ac:spMkLst>
            <pc:docMk/>
            <pc:sldMk cId="1296253092" sldId="291"/>
            <ac:spMk id="2" creationId="{F699ED7D-9E22-4732-8EA0-0D5CEF6EA2A1}"/>
          </ac:spMkLst>
        </pc:spChg>
        <pc:spChg chg="add mod">
          <ac:chgData name="Cesetti Serena" userId="9d2653eb-ef7c-40a8-9c2a-8ad7028bea4c" providerId="ADAL" clId="{FF97BBE2-8E92-4BE9-84FD-A8AC66B38607}" dt="2018-01-26T12:35:58.323" v="7094" actId="14100"/>
          <ac:spMkLst>
            <pc:docMk/>
            <pc:sldMk cId="1296253092" sldId="291"/>
            <ac:spMk id="3" creationId="{DB9EDF41-BAA0-433B-B013-9D0340E4ED24}"/>
          </ac:spMkLst>
        </pc:spChg>
      </pc:sldChg>
      <pc:sldChg chg="addSp delSp modSp add">
        <pc:chgData name="Cesetti Serena" userId="9d2653eb-ef7c-40a8-9c2a-8ad7028bea4c" providerId="ADAL" clId="{FF97BBE2-8E92-4BE9-84FD-A8AC66B38607}" dt="2018-01-29T11:50:01.657" v="8407" actId="1076"/>
        <pc:sldMkLst>
          <pc:docMk/>
          <pc:sldMk cId="3239973841" sldId="292"/>
        </pc:sldMkLst>
        <pc:spChg chg="mod">
          <ac:chgData name="Cesetti Serena" userId="9d2653eb-ef7c-40a8-9c2a-8ad7028bea4c" providerId="ADAL" clId="{FF97BBE2-8E92-4BE9-84FD-A8AC66B38607}" dt="2018-01-29T11:49:58.953" v="8406" actId="1076"/>
          <ac:spMkLst>
            <pc:docMk/>
            <pc:sldMk cId="3239973841" sldId="292"/>
            <ac:spMk id="2" creationId="{F1EB40C4-BC38-412B-AFF1-1E3A52A52754}"/>
          </ac:spMkLst>
        </pc:spChg>
        <pc:spChg chg="del">
          <ac:chgData name="Cesetti Serena" userId="9d2653eb-ef7c-40a8-9c2a-8ad7028bea4c" providerId="ADAL" clId="{FF97BBE2-8E92-4BE9-84FD-A8AC66B38607}" dt="2018-01-29T11:47:29.010" v="8375" actId="478"/>
          <ac:spMkLst>
            <pc:docMk/>
            <pc:sldMk cId="3239973841" sldId="292"/>
            <ac:spMk id="3" creationId="{70647817-7CD7-4AF2-9740-41AF0D015735}"/>
          </ac:spMkLst>
        </pc:spChg>
        <pc:spChg chg="add mod">
          <ac:chgData name="Cesetti Serena" userId="9d2653eb-ef7c-40a8-9c2a-8ad7028bea4c" providerId="ADAL" clId="{FF97BBE2-8E92-4BE9-84FD-A8AC66B38607}" dt="2018-01-29T11:50:01.657" v="8407" actId="1076"/>
          <ac:spMkLst>
            <pc:docMk/>
            <pc:sldMk cId="3239973841" sldId="292"/>
            <ac:spMk id="4" creationId="{ADE9E766-50CF-4E44-9D02-8714C4F0C2F8}"/>
          </ac:spMkLst>
        </pc:spChg>
      </pc:sldChg>
      <pc:sldChg chg="addSp delSp modSp add">
        <pc:chgData name="Cesetti Serena" userId="9d2653eb-ef7c-40a8-9c2a-8ad7028bea4c" providerId="ADAL" clId="{FF97BBE2-8E92-4BE9-84FD-A8AC66B38607}" dt="2018-01-30T09:32:41.624" v="9397" actId="2696"/>
        <pc:sldMkLst>
          <pc:docMk/>
          <pc:sldMk cId="1548516295" sldId="293"/>
        </pc:sldMkLst>
        <pc:spChg chg="del mod">
          <ac:chgData name="Cesetti Serena" userId="9d2653eb-ef7c-40a8-9c2a-8ad7028bea4c" providerId="ADAL" clId="{FF97BBE2-8E92-4BE9-84FD-A8AC66B38607}" dt="2018-01-29T11:19:27.690" v="7991" actId="478"/>
          <ac:spMkLst>
            <pc:docMk/>
            <pc:sldMk cId="1548516295" sldId="293"/>
            <ac:spMk id="2" creationId="{2751CF7B-7356-4D7F-B488-E927AED1E1BB}"/>
          </ac:spMkLst>
        </pc:spChg>
        <pc:spChg chg="mod">
          <ac:chgData name="Cesetti Serena" userId="9d2653eb-ef7c-40a8-9c2a-8ad7028bea4c" providerId="ADAL" clId="{FF97BBE2-8E92-4BE9-84FD-A8AC66B38607}" dt="2018-01-30T09:31:43.241" v="9387" actId="20577"/>
          <ac:spMkLst>
            <pc:docMk/>
            <pc:sldMk cId="1548516295" sldId="293"/>
            <ac:spMk id="3" creationId="{FB3653B1-DD41-45CA-9B5C-3FA59981BBA6}"/>
          </ac:spMkLst>
        </pc:spChg>
        <pc:graphicFrameChg chg="add del mod">
          <ac:chgData name="Cesetti Serena" userId="9d2653eb-ef7c-40a8-9c2a-8ad7028bea4c" providerId="ADAL" clId="{FF97BBE2-8E92-4BE9-84FD-A8AC66B38607}" dt="2018-01-29T11:17:09.135" v="7967" actId="1076"/>
          <ac:graphicFrameMkLst>
            <pc:docMk/>
            <pc:sldMk cId="1548516295" sldId="293"/>
            <ac:graphicFrameMk id="4" creationId="{41D51908-FDD3-464B-8D44-47537FBC13BF}"/>
          </ac:graphicFrameMkLst>
        </pc:graphicFrameChg>
        <pc:graphicFrameChg chg="add mod">
          <ac:chgData name="Cesetti Serena" userId="9d2653eb-ef7c-40a8-9c2a-8ad7028bea4c" providerId="ADAL" clId="{FF97BBE2-8E92-4BE9-84FD-A8AC66B38607}" dt="2018-01-30T09:32:41.624" v="9397" actId="2696"/>
          <ac:graphicFrameMkLst>
            <pc:docMk/>
            <pc:sldMk cId="1548516295" sldId="293"/>
            <ac:graphicFrameMk id="5" creationId="{CE80112C-56E6-4CB8-A33B-BC93E8669BDE}"/>
          </ac:graphicFrameMkLst>
        </pc:graphicFrameChg>
      </pc:sldChg>
      <pc:sldChg chg="delSp modSp add">
        <pc:chgData name="Cesetti Serena" userId="9d2653eb-ef7c-40a8-9c2a-8ad7028bea4c" providerId="ADAL" clId="{FF97BBE2-8E92-4BE9-84FD-A8AC66B38607}" dt="2018-01-29T11:34:12.875" v="8230" actId="6549"/>
        <pc:sldMkLst>
          <pc:docMk/>
          <pc:sldMk cId="2876559947" sldId="294"/>
        </pc:sldMkLst>
        <pc:spChg chg="del">
          <ac:chgData name="Cesetti Serena" userId="9d2653eb-ef7c-40a8-9c2a-8ad7028bea4c" providerId="ADAL" clId="{FF97BBE2-8E92-4BE9-84FD-A8AC66B38607}" dt="2018-01-29T11:32:29.247" v="8164" actId="478"/>
          <ac:spMkLst>
            <pc:docMk/>
            <pc:sldMk cId="2876559947" sldId="294"/>
            <ac:spMk id="2" creationId="{80FCDB43-0E71-411E-877E-029780124932}"/>
          </ac:spMkLst>
        </pc:spChg>
        <pc:spChg chg="mod">
          <ac:chgData name="Cesetti Serena" userId="9d2653eb-ef7c-40a8-9c2a-8ad7028bea4c" providerId="ADAL" clId="{FF97BBE2-8E92-4BE9-84FD-A8AC66B38607}" dt="2018-01-29T11:34:12.875" v="8230" actId="6549"/>
          <ac:spMkLst>
            <pc:docMk/>
            <pc:sldMk cId="2876559947" sldId="294"/>
            <ac:spMk id="3" creationId="{C6291059-6C06-44E1-94DB-012A95E055D7}"/>
          </ac:spMkLst>
        </pc:spChg>
      </pc:sldChg>
      <pc:sldChg chg="addSp delSp modSp add">
        <pc:chgData name="Cesetti Serena" userId="9d2653eb-ef7c-40a8-9c2a-8ad7028bea4c" providerId="ADAL" clId="{FF97BBE2-8E92-4BE9-84FD-A8AC66B38607}" dt="2018-01-29T12:23:20.159" v="8814" actId="1076"/>
        <pc:sldMkLst>
          <pc:docMk/>
          <pc:sldMk cId="82526495" sldId="295"/>
        </pc:sldMkLst>
        <pc:spChg chg="mod">
          <ac:chgData name="Cesetti Serena" userId="9d2653eb-ef7c-40a8-9c2a-8ad7028bea4c" providerId="ADAL" clId="{FF97BBE2-8E92-4BE9-84FD-A8AC66B38607}" dt="2018-01-29T12:23:20.159" v="8814" actId="1076"/>
          <ac:spMkLst>
            <pc:docMk/>
            <pc:sldMk cId="82526495" sldId="295"/>
            <ac:spMk id="2" creationId="{143083E4-FED9-4968-AE3E-559C99EA77C5}"/>
          </ac:spMkLst>
        </pc:spChg>
        <pc:spChg chg="del">
          <ac:chgData name="Cesetti Serena" userId="9d2653eb-ef7c-40a8-9c2a-8ad7028bea4c" providerId="ADAL" clId="{FF97BBE2-8E92-4BE9-84FD-A8AC66B38607}" dt="2018-01-29T12:22:22.859" v="8799" actId="1076"/>
          <ac:spMkLst>
            <pc:docMk/>
            <pc:sldMk cId="82526495" sldId="295"/>
            <ac:spMk id="3" creationId="{6EAB09FC-2A4C-4636-B125-52B4F6EB8984}"/>
          </ac:spMkLst>
        </pc:spChg>
        <pc:picChg chg="add mod">
          <ac:chgData name="Cesetti Serena" userId="9d2653eb-ef7c-40a8-9c2a-8ad7028bea4c" providerId="ADAL" clId="{FF97BBE2-8E92-4BE9-84FD-A8AC66B38607}" dt="2018-01-29T12:22:59.630" v="8806" actId="14100"/>
          <ac:picMkLst>
            <pc:docMk/>
            <pc:sldMk cId="82526495" sldId="295"/>
            <ac:picMk id="4" creationId="{76B52E6D-7BCF-4B8B-8643-0968FC281C23}"/>
          </ac:picMkLst>
        </pc:picChg>
      </pc:sldChg>
      <pc:sldChg chg="addSp delSp modSp add">
        <pc:chgData name="Cesetti Serena" userId="9d2653eb-ef7c-40a8-9c2a-8ad7028bea4c" providerId="ADAL" clId="{FF97BBE2-8E92-4BE9-84FD-A8AC66B38607}" dt="2018-01-29T12:25:52.261" v="8824" actId="1076"/>
        <pc:sldMkLst>
          <pc:docMk/>
          <pc:sldMk cId="1131166601" sldId="296"/>
        </pc:sldMkLst>
        <pc:spChg chg="mod">
          <ac:chgData name="Cesetti Serena" userId="9d2653eb-ef7c-40a8-9c2a-8ad7028bea4c" providerId="ADAL" clId="{FF97BBE2-8E92-4BE9-84FD-A8AC66B38607}" dt="2018-01-29T12:25:48.214" v="8823" actId="1076"/>
          <ac:spMkLst>
            <pc:docMk/>
            <pc:sldMk cId="1131166601" sldId="296"/>
            <ac:spMk id="2" creationId="{143083E4-FED9-4968-AE3E-559C99EA77C5}"/>
          </ac:spMkLst>
        </pc:spChg>
        <pc:spChg chg="del">
          <ac:chgData name="Cesetti Serena" userId="9d2653eb-ef7c-40a8-9c2a-8ad7028bea4c" providerId="ADAL" clId="{FF97BBE2-8E92-4BE9-84FD-A8AC66B38607}" dt="2018-01-29T12:25:22.671" v="8817" actId="1076"/>
          <ac:spMkLst>
            <pc:docMk/>
            <pc:sldMk cId="1131166601" sldId="296"/>
            <ac:spMk id="3" creationId="{6EAB09FC-2A4C-4636-B125-52B4F6EB8984}"/>
          </ac:spMkLst>
        </pc:spChg>
        <pc:picChg chg="add mod">
          <ac:chgData name="Cesetti Serena" userId="9d2653eb-ef7c-40a8-9c2a-8ad7028bea4c" providerId="ADAL" clId="{FF97BBE2-8E92-4BE9-84FD-A8AC66B38607}" dt="2018-01-29T12:25:52.261" v="8824" actId="1076"/>
          <ac:picMkLst>
            <pc:docMk/>
            <pc:sldMk cId="1131166601" sldId="296"/>
            <ac:picMk id="4" creationId="{D7FE2A30-A82F-4A71-BEF1-9C5DCE85E21B}"/>
          </ac:picMkLst>
        </pc:picChg>
      </pc:sldChg>
      <pc:sldChg chg="addSp delSp modSp add mod setBg setClrOvrMap">
        <pc:chgData name="Cesetti Serena" userId="9d2653eb-ef7c-40a8-9c2a-8ad7028bea4c" providerId="ADAL" clId="{FF97BBE2-8E92-4BE9-84FD-A8AC66B38607}" dt="2018-01-29T12:27:53.139" v="8833" actId="1076"/>
        <pc:sldMkLst>
          <pc:docMk/>
          <pc:sldMk cId="1816715425" sldId="297"/>
        </pc:sldMkLst>
        <pc:spChg chg="mod ord">
          <ac:chgData name="Cesetti Serena" userId="9d2653eb-ef7c-40a8-9c2a-8ad7028bea4c" providerId="ADAL" clId="{FF97BBE2-8E92-4BE9-84FD-A8AC66B38607}" dt="2018-01-29T12:27:50.275" v="8832" actId="1076"/>
          <ac:spMkLst>
            <pc:docMk/>
            <pc:sldMk cId="1816715425" sldId="297"/>
            <ac:spMk id="2" creationId="{143083E4-FED9-4968-AE3E-559C99EA77C5}"/>
          </ac:spMkLst>
        </pc:spChg>
        <pc:spChg chg="del">
          <ac:chgData name="Cesetti Serena" userId="9d2653eb-ef7c-40a8-9c2a-8ad7028bea4c" providerId="ADAL" clId="{FF97BBE2-8E92-4BE9-84FD-A8AC66B38607}" dt="2018-01-29T12:27:24.007" v="8825" actId="1076"/>
          <ac:spMkLst>
            <pc:docMk/>
            <pc:sldMk cId="1816715425" sldId="297"/>
            <ac:spMk id="3" creationId="{6EAB09FC-2A4C-4636-B125-52B4F6EB8984}"/>
          </ac:spMkLst>
        </pc:spChg>
        <pc:spChg chg="add del">
          <ac:chgData name="Cesetti Serena" userId="9d2653eb-ef7c-40a8-9c2a-8ad7028bea4c" providerId="ADAL" clId="{FF97BBE2-8E92-4BE9-84FD-A8AC66B38607}" dt="2018-01-29T12:27:43.096" v="8829" actId="26606"/>
          <ac:spMkLst>
            <pc:docMk/>
            <pc:sldMk cId="1816715425" sldId="297"/>
            <ac:spMk id="13" creationId="{4AC0CD9D-7610-4620-93B4-798CCD9AB581}"/>
          </ac:spMkLst>
        </pc:spChg>
        <pc:spChg chg="add del">
          <ac:chgData name="Cesetti Serena" userId="9d2653eb-ef7c-40a8-9c2a-8ad7028bea4c" providerId="ADAL" clId="{FF97BBE2-8E92-4BE9-84FD-A8AC66B38607}" dt="2018-01-29T12:27:43.096" v="8829" actId="26606"/>
          <ac:spMkLst>
            <pc:docMk/>
            <pc:sldMk cId="1816715425" sldId="297"/>
            <ac:spMk id="19" creationId="{DE4D62F9-188E-4530-84C2-24BDEE4BEB82}"/>
          </ac:spMkLst>
        </pc:spChg>
        <pc:spChg chg="add del">
          <ac:chgData name="Cesetti Serena" userId="9d2653eb-ef7c-40a8-9c2a-8ad7028bea4c" providerId="ADAL" clId="{FF97BBE2-8E92-4BE9-84FD-A8AC66B38607}" dt="2018-01-29T12:27:43.096" v="8829" actId="26606"/>
          <ac:spMkLst>
            <pc:docMk/>
            <pc:sldMk cId="1816715425" sldId="297"/>
            <ac:spMk id="21" creationId="{757B325C-3E35-45CF-9D07-3BCB281F3B9C}"/>
          </ac:spMkLst>
        </pc:spChg>
        <pc:spChg chg="add del">
          <ac:chgData name="Cesetti Serena" userId="9d2653eb-ef7c-40a8-9c2a-8ad7028bea4c" providerId="ADAL" clId="{FF97BBE2-8E92-4BE9-84FD-A8AC66B38607}" dt="2018-01-29T12:27:43.096" v="8829" actId="26606"/>
          <ac:spMkLst>
            <pc:docMk/>
            <pc:sldMk cId="1816715425" sldId="297"/>
            <ac:spMk id="23" creationId="{C24BEC42-AFF3-40D1-93A2-A27A42E1E23C}"/>
          </ac:spMkLst>
        </pc:spChg>
        <pc:spChg chg="add del">
          <ac:chgData name="Cesetti Serena" userId="9d2653eb-ef7c-40a8-9c2a-8ad7028bea4c" providerId="ADAL" clId="{FF97BBE2-8E92-4BE9-84FD-A8AC66B38607}" dt="2018-01-29T12:27:43.096" v="8829" actId="26606"/>
          <ac:spMkLst>
            <pc:docMk/>
            <pc:sldMk cId="1816715425" sldId="297"/>
            <ac:spMk id="25" creationId="{F98810A7-E114-447A-A7D6-69B27CFB5650}"/>
          </ac:spMkLst>
        </pc:spChg>
        <pc:spChg chg="add del">
          <ac:chgData name="Cesetti Serena" userId="9d2653eb-ef7c-40a8-9c2a-8ad7028bea4c" providerId="ADAL" clId="{FF97BBE2-8E92-4BE9-84FD-A8AC66B38607}" dt="2018-01-29T12:27:43.096" v="8829" actId="26606"/>
          <ac:spMkLst>
            <pc:docMk/>
            <pc:sldMk cId="1816715425" sldId="297"/>
            <ac:spMk id="27" creationId="{608F427C-1EC9-4280-9367-F2B3AA063E82}"/>
          </ac:spMkLst>
        </pc:spChg>
        <pc:picChg chg="add mod">
          <ac:chgData name="Cesetti Serena" userId="9d2653eb-ef7c-40a8-9c2a-8ad7028bea4c" providerId="ADAL" clId="{FF97BBE2-8E92-4BE9-84FD-A8AC66B38607}" dt="2018-01-29T12:27:53.139" v="8833" actId="1076"/>
          <ac:picMkLst>
            <pc:docMk/>
            <pc:sldMk cId="1816715425" sldId="297"/>
            <ac:picMk id="4" creationId="{9F248F66-0506-43F4-9418-BEE9E4607070}"/>
          </ac:picMkLst>
        </pc:picChg>
        <pc:picChg chg="add del">
          <ac:chgData name="Cesetti Serena" userId="9d2653eb-ef7c-40a8-9c2a-8ad7028bea4c" providerId="ADAL" clId="{FF97BBE2-8E92-4BE9-84FD-A8AC66B38607}" dt="2018-01-29T12:27:43.096" v="8829" actId="26606"/>
          <ac:picMkLst>
            <pc:docMk/>
            <pc:sldMk cId="1816715425" sldId="297"/>
            <ac:picMk id="9" creationId="{41B68C77-138E-4BF7-A276-BD0C78A4219F}"/>
          </ac:picMkLst>
        </pc:picChg>
        <pc:picChg chg="add del">
          <ac:chgData name="Cesetti Serena" userId="9d2653eb-ef7c-40a8-9c2a-8ad7028bea4c" providerId="ADAL" clId="{FF97BBE2-8E92-4BE9-84FD-A8AC66B38607}" dt="2018-01-29T12:27:43.096" v="8829" actId="26606"/>
          <ac:picMkLst>
            <pc:docMk/>
            <pc:sldMk cId="1816715425" sldId="297"/>
            <ac:picMk id="11" creationId="{7C268552-D473-46ED-B1B8-422042C4DEF1}"/>
          </ac:picMkLst>
        </pc:picChg>
        <pc:picChg chg="add del">
          <ac:chgData name="Cesetti Serena" userId="9d2653eb-ef7c-40a8-9c2a-8ad7028bea4c" providerId="ADAL" clId="{FF97BBE2-8E92-4BE9-84FD-A8AC66B38607}" dt="2018-01-29T12:27:43.096" v="8829" actId="26606"/>
          <ac:picMkLst>
            <pc:docMk/>
            <pc:sldMk cId="1816715425" sldId="297"/>
            <ac:picMk id="15" creationId="{B9238B3E-24AA-439A-B527-6C5DF6D72145}"/>
          </ac:picMkLst>
        </pc:picChg>
        <pc:picChg chg="add del">
          <ac:chgData name="Cesetti Serena" userId="9d2653eb-ef7c-40a8-9c2a-8ad7028bea4c" providerId="ADAL" clId="{FF97BBE2-8E92-4BE9-84FD-A8AC66B38607}" dt="2018-01-29T12:27:43.096" v="8829" actId="26606"/>
          <ac:picMkLst>
            <pc:docMk/>
            <pc:sldMk cId="1816715425" sldId="297"/>
            <ac:picMk id="17" creationId="{69F01145-BEA3-4CBF-AA21-10077B948CA8}"/>
          </ac:picMkLst>
        </pc:picChg>
      </pc:sldChg>
      <pc:sldChg chg="addSp delSp modSp add">
        <pc:chgData name="Cesetti Serena" userId="9d2653eb-ef7c-40a8-9c2a-8ad7028bea4c" providerId="ADAL" clId="{FF97BBE2-8E92-4BE9-84FD-A8AC66B38607}" dt="2018-01-29T12:30:15.344" v="8839" actId="1076"/>
        <pc:sldMkLst>
          <pc:docMk/>
          <pc:sldMk cId="2016444609" sldId="298"/>
        </pc:sldMkLst>
        <pc:spChg chg="mod">
          <ac:chgData name="Cesetti Serena" userId="9d2653eb-ef7c-40a8-9c2a-8ad7028bea4c" providerId="ADAL" clId="{FF97BBE2-8E92-4BE9-84FD-A8AC66B38607}" dt="2018-01-29T12:30:13.456" v="8838" actId="1076"/>
          <ac:spMkLst>
            <pc:docMk/>
            <pc:sldMk cId="2016444609" sldId="298"/>
            <ac:spMk id="2" creationId="{143083E4-FED9-4968-AE3E-559C99EA77C5}"/>
          </ac:spMkLst>
        </pc:spChg>
        <pc:spChg chg="del">
          <ac:chgData name="Cesetti Serena" userId="9d2653eb-ef7c-40a8-9c2a-8ad7028bea4c" providerId="ADAL" clId="{FF97BBE2-8E92-4BE9-84FD-A8AC66B38607}" dt="2018-01-29T12:30:01.199" v="8835" actId="1076"/>
          <ac:spMkLst>
            <pc:docMk/>
            <pc:sldMk cId="2016444609" sldId="298"/>
            <ac:spMk id="3" creationId="{6EAB09FC-2A4C-4636-B125-52B4F6EB8984}"/>
          </ac:spMkLst>
        </pc:spChg>
        <pc:picChg chg="add mod">
          <ac:chgData name="Cesetti Serena" userId="9d2653eb-ef7c-40a8-9c2a-8ad7028bea4c" providerId="ADAL" clId="{FF97BBE2-8E92-4BE9-84FD-A8AC66B38607}" dt="2018-01-29T12:30:15.344" v="8839" actId="1076"/>
          <ac:picMkLst>
            <pc:docMk/>
            <pc:sldMk cId="2016444609" sldId="298"/>
            <ac:picMk id="4" creationId="{52A5EC71-B65A-4FC9-8B6B-E593F779DC89}"/>
          </ac:picMkLst>
        </pc:picChg>
      </pc:sldChg>
      <pc:sldChg chg="addSp delSp modSp add">
        <pc:chgData name="Cesetti Serena" userId="9d2653eb-ef7c-40a8-9c2a-8ad7028bea4c" providerId="ADAL" clId="{FF97BBE2-8E92-4BE9-84FD-A8AC66B38607}" dt="2018-01-29T12:23:36.151" v="8816" actId="14100"/>
        <pc:sldMkLst>
          <pc:docMk/>
          <pc:sldMk cId="2413883672" sldId="299"/>
        </pc:sldMkLst>
        <pc:spChg chg="mod">
          <ac:chgData name="Cesetti Serena" userId="9d2653eb-ef7c-40a8-9c2a-8ad7028bea4c" providerId="ADAL" clId="{FF97BBE2-8E92-4BE9-84FD-A8AC66B38607}" dt="2018-01-29T12:05:47.986" v="8797" actId="1076"/>
          <ac:spMkLst>
            <pc:docMk/>
            <pc:sldMk cId="2413883672" sldId="299"/>
            <ac:spMk id="2" creationId="{143083E4-FED9-4968-AE3E-559C99EA77C5}"/>
          </ac:spMkLst>
        </pc:spChg>
        <pc:spChg chg="del">
          <ac:chgData name="Cesetti Serena" userId="9d2653eb-ef7c-40a8-9c2a-8ad7028bea4c" providerId="ADAL" clId="{FF97BBE2-8E92-4BE9-84FD-A8AC66B38607}" dt="2018-01-29T12:05:21.136" v="8793" actId="14100"/>
          <ac:spMkLst>
            <pc:docMk/>
            <pc:sldMk cId="2413883672" sldId="299"/>
            <ac:spMk id="3" creationId="{6EAB09FC-2A4C-4636-B125-52B4F6EB8984}"/>
          </ac:spMkLst>
        </pc:spChg>
        <pc:picChg chg="add mod">
          <ac:chgData name="Cesetti Serena" userId="9d2653eb-ef7c-40a8-9c2a-8ad7028bea4c" providerId="ADAL" clId="{FF97BBE2-8E92-4BE9-84FD-A8AC66B38607}" dt="2018-01-29T12:23:36.151" v="8816" actId="14100"/>
          <ac:picMkLst>
            <pc:docMk/>
            <pc:sldMk cId="2413883672" sldId="299"/>
            <ac:picMk id="4" creationId="{BA20B115-F4C4-4497-807B-5E3310D46FD1}"/>
          </ac:picMkLst>
        </pc:picChg>
      </pc:sldChg>
      <pc:sldChg chg="addSp delSp modSp add">
        <pc:chgData name="Cesetti Serena" userId="9d2653eb-ef7c-40a8-9c2a-8ad7028bea4c" providerId="ADAL" clId="{FF97BBE2-8E92-4BE9-84FD-A8AC66B38607}" dt="2018-01-29T12:33:38.689" v="8856" actId="1076"/>
        <pc:sldMkLst>
          <pc:docMk/>
          <pc:sldMk cId="2561799774" sldId="300"/>
        </pc:sldMkLst>
        <pc:spChg chg="mod">
          <ac:chgData name="Cesetti Serena" userId="9d2653eb-ef7c-40a8-9c2a-8ad7028bea4c" providerId="ADAL" clId="{FF97BBE2-8E92-4BE9-84FD-A8AC66B38607}" dt="2018-01-29T12:33:11.359" v="8845" actId="14100"/>
          <ac:spMkLst>
            <pc:docMk/>
            <pc:sldMk cId="2561799774" sldId="300"/>
            <ac:spMk id="2" creationId="{143083E4-FED9-4968-AE3E-559C99EA77C5}"/>
          </ac:spMkLst>
        </pc:spChg>
        <pc:spChg chg="del">
          <ac:chgData name="Cesetti Serena" userId="9d2653eb-ef7c-40a8-9c2a-8ad7028bea4c" providerId="ADAL" clId="{FF97BBE2-8E92-4BE9-84FD-A8AC66B38607}" dt="2018-01-29T12:32:51.542" v="8840" actId="1076"/>
          <ac:spMkLst>
            <pc:docMk/>
            <pc:sldMk cId="2561799774" sldId="300"/>
            <ac:spMk id="3" creationId="{6EAB09FC-2A4C-4636-B125-52B4F6EB8984}"/>
          </ac:spMkLst>
        </pc:spChg>
        <pc:spChg chg="add mod">
          <ac:chgData name="Cesetti Serena" userId="9d2653eb-ef7c-40a8-9c2a-8ad7028bea4c" providerId="ADAL" clId="{FF97BBE2-8E92-4BE9-84FD-A8AC66B38607}" dt="2018-01-29T12:33:38.689" v="8856" actId="1076"/>
          <ac:spMkLst>
            <pc:docMk/>
            <pc:sldMk cId="2561799774" sldId="300"/>
            <ac:spMk id="5" creationId="{434C2A3D-4CBB-4257-81EE-5FBF0723C5A3}"/>
          </ac:spMkLst>
        </pc:spChg>
        <pc:picChg chg="add mod">
          <ac:chgData name="Cesetti Serena" userId="9d2653eb-ef7c-40a8-9c2a-8ad7028bea4c" providerId="ADAL" clId="{FF97BBE2-8E92-4BE9-84FD-A8AC66B38607}" dt="2018-01-29T12:33:02.015" v="8842" actId="14100"/>
          <ac:picMkLst>
            <pc:docMk/>
            <pc:sldMk cId="2561799774" sldId="300"/>
            <ac:picMk id="4" creationId="{8ACE08DC-43B3-4F38-914E-4060F881D44E}"/>
          </ac:picMkLst>
        </pc:picChg>
      </pc:sldChg>
      <pc:sldChg chg="addSp delSp modSp add">
        <pc:chgData name="Cesetti Serena" userId="9d2653eb-ef7c-40a8-9c2a-8ad7028bea4c" providerId="ADAL" clId="{FF97BBE2-8E92-4BE9-84FD-A8AC66B38607}" dt="2018-01-29T12:36:47.057" v="8862" actId="14100"/>
        <pc:sldMkLst>
          <pc:docMk/>
          <pc:sldMk cId="2766400780" sldId="301"/>
        </pc:sldMkLst>
        <pc:spChg chg="mod">
          <ac:chgData name="Cesetti Serena" userId="9d2653eb-ef7c-40a8-9c2a-8ad7028bea4c" providerId="ADAL" clId="{FF97BBE2-8E92-4BE9-84FD-A8AC66B38607}" dt="2018-01-29T12:36:43.800" v="8861" actId="1076"/>
          <ac:spMkLst>
            <pc:docMk/>
            <pc:sldMk cId="2766400780" sldId="301"/>
            <ac:spMk id="2" creationId="{143083E4-FED9-4968-AE3E-559C99EA77C5}"/>
          </ac:spMkLst>
        </pc:spChg>
        <pc:spChg chg="del">
          <ac:chgData name="Cesetti Serena" userId="9d2653eb-ef7c-40a8-9c2a-8ad7028bea4c" providerId="ADAL" clId="{FF97BBE2-8E92-4BE9-84FD-A8AC66B38607}" dt="2018-01-29T12:36:30.765" v="8857" actId="14100"/>
          <ac:spMkLst>
            <pc:docMk/>
            <pc:sldMk cId="2766400780" sldId="301"/>
            <ac:spMk id="3" creationId="{6EAB09FC-2A4C-4636-B125-52B4F6EB8984}"/>
          </ac:spMkLst>
        </pc:spChg>
        <pc:picChg chg="add mod">
          <ac:chgData name="Cesetti Serena" userId="9d2653eb-ef7c-40a8-9c2a-8ad7028bea4c" providerId="ADAL" clId="{FF97BBE2-8E92-4BE9-84FD-A8AC66B38607}" dt="2018-01-29T12:36:47.057" v="8862" actId="14100"/>
          <ac:picMkLst>
            <pc:docMk/>
            <pc:sldMk cId="2766400780" sldId="301"/>
            <ac:picMk id="4" creationId="{BB3A1FC1-8327-40FC-B969-8463A038616F}"/>
          </ac:picMkLst>
        </pc:picChg>
      </pc:sldChg>
      <pc:sldChg chg="addSp delSp modSp add">
        <pc:chgData name="Cesetti Serena" userId="9d2653eb-ef7c-40a8-9c2a-8ad7028bea4c" providerId="ADAL" clId="{FF97BBE2-8E92-4BE9-84FD-A8AC66B38607}" dt="2018-01-29T12:57:57.664" v="8878" actId="14100"/>
        <pc:sldMkLst>
          <pc:docMk/>
          <pc:sldMk cId="1058274492" sldId="302"/>
        </pc:sldMkLst>
        <pc:spChg chg="mod">
          <ac:chgData name="Cesetti Serena" userId="9d2653eb-ef7c-40a8-9c2a-8ad7028bea4c" providerId="ADAL" clId="{FF97BBE2-8E92-4BE9-84FD-A8AC66B38607}" dt="2018-01-29T12:57:48.924" v="8875" actId="1076"/>
          <ac:spMkLst>
            <pc:docMk/>
            <pc:sldMk cId="1058274492" sldId="302"/>
            <ac:spMk id="2" creationId="{143083E4-FED9-4968-AE3E-559C99EA77C5}"/>
          </ac:spMkLst>
        </pc:spChg>
        <pc:spChg chg="del">
          <ac:chgData name="Cesetti Serena" userId="9d2653eb-ef7c-40a8-9c2a-8ad7028bea4c" providerId="ADAL" clId="{FF97BBE2-8E92-4BE9-84FD-A8AC66B38607}" dt="2018-01-29T12:57:34.386" v="8871" actId="14100"/>
          <ac:spMkLst>
            <pc:docMk/>
            <pc:sldMk cId="1058274492" sldId="302"/>
            <ac:spMk id="3" creationId="{6EAB09FC-2A4C-4636-B125-52B4F6EB8984}"/>
          </ac:spMkLst>
        </pc:spChg>
        <pc:picChg chg="add mod">
          <ac:chgData name="Cesetti Serena" userId="9d2653eb-ef7c-40a8-9c2a-8ad7028bea4c" providerId="ADAL" clId="{FF97BBE2-8E92-4BE9-84FD-A8AC66B38607}" dt="2018-01-29T12:57:57.664" v="8878" actId="14100"/>
          <ac:picMkLst>
            <pc:docMk/>
            <pc:sldMk cId="1058274492" sldId="302"/>
            <ac:picMk id="4" creationId="{91CDD9B4-D2EB-48B9-8D46-D0DC017EF173}"/>
          </ac:picMkLst>
        </pc:picChg>
      </pc:sldChg>
      <pc:sldChg chg="addSp delSp modSp add">
        <pc:chgData name="Cesetti Serena" userId="9d2653eb-ef7c-40a8-9c2a-8ad7028bea4c" providerId="ADAL" clId="{FF97BBE2-8E92-4BE9-84FD-A8AC66B38607}" dt="2018-01-29T12:59:36.563" v="8888" actId="1076"/>
        <pc:sldMkLst>
          <pc:docMk/>
          <pc:sldMk cId="2455493307" sldId="303"/>
        </pc:sldMkLst>
        <pc:spChg chg="mod">
          <ac:chgData name="Cesetti Serena" userId="9d2653eb-ef7c-40a8-9c2a-8ad7028bea4c" providerId="ADAL" clId="{FF97BBE2-8E92-4BE9-84FD-A8AC66B38607}" dt="2018-01-29T12:59:36.563" v="8888" actId="1076"/>
          <ac:spMkLst>
            <pc:docMk/>
            <pc:sldMk cId="2455493307" sldId="303"/>
            <ac:spMk id="2" creationId="{143083E4-FED9-4968-AE3E-559C99EA77C5}"/>
          </ac:spMkLst>
        </pc:spChg>
        <pc:spChg chg="del">
          <ac:chgData name="Cesetti Serena" userId="9d2653eb-ef7c-40a8-9c2a-8ad7028bea4c" providerId="ADAL" clId="{FF97BBE2-8E92-4BE9-84FD-A8AC66B38607}" dt="2018-01-29T12:59:10.532" v="8879" actId="1076"/>
          <ac:spMkLst>
            <pc:docMk/>
            <pc:sldMk cId="2455493307" sldId="303"/>
            <ac:spMk id="3" creationId="{6EAB09FC-2A4C-4636-B125-52B4F6EB8984}"/>
          </ac:spMkLst>
        </pc:spChg>
        <pc:picChg chg="add mod">
          <ac:chgData name="Cesetti Serena" userId="9d2653eb-ef7c-40a8-9c2a-8ad7028bea4c" providerId="ADAL" clId="{FF97BBE2-8E92-4BE9-84FD-A8AC66B38607}" dt="2018-01-29T12:59:25.588" v="8883" actId="1076"/>
          <ac:picMkLst>
            <pc:docMk/>
            <pc:sldMk cId="2455493307" sldId="303"/>
            <ac:picMk id="4" creationId="{A9203AEB-BD27-48F5-B4EB-1900C3A08D62}"/>
          </ac:picMkLst>
        </pc:picChg>
      </pc:sldChg>
      <pc:sldChg chg="addSp delSp modSp add">
        <pc:chgData name="Cesetti Serena" userId="9d2653eb-ef7c-40a8-9c2a-8ad7028bea4c" providerId="ADAL" clId="{FF97BBE2-8E92-4BE9-84FD-A8AC66B38607}" dt="2018-01-29T13:01:42.641" v="8900" actId="1076"/>
        <pc:sldMkLst>
          <pc:docMk/>
          <pc:sldMk cId="2451332498" sldId="304"/>
        </pc:sldMkLst>
        <pc:spChg chg="mod">
          <ac:chgData name="Cesetti Serena" userId="9d2653eb-ef7c-40a8-9c2a-8ad7028bea4c" providerId="ADAL" clId="{FF97BBE2-8E92-4BE9-84FD-A8AC66B38607}" dt="2018-01-29T13:01:42.641" v="8900" actId="1076"/>
          <ac:spMkLst>
            <pc:docMk/>
            <pc:sldMk cId="2451332498" sldId="304"/>
            <ac:spMk id="2" creationId="{143083E4-FED9-4968-AE3E-559C99EA77C5}"/>
          </ac:spMkLst>
        </pc:spChg>
        <pc:spChg chg="del">
          <ac:chgData name="Cesetti Serena" userId="9d2653eb-ef7c-40a8-9c2a-8ad7028bea4c" providerId="ADAL" clId="{FF97BBE2-8E92-4BE9-84FD-A8AC66B38607}" dt="2018-01-29T13:01:14.605" v="8889" actId="1076"/>
          <ac:spMkLst>
            <pc:docMk/>
            <pc:sldMk cId="2451332498" sldId="304"/>
            <ac:spMk id="3" creationId="{6EAB09FC-2A4C-4636-B125-52B4F6EB8984}"/>
          </ac:spMkLst>
        </pc:spChg>
        <pc:picChg chg="add mod">
          <ac:chgData name="Cesetti Serena" userId="9d2653eb-ef7c-40a8-9c2a-8ad7028bea4c" providerId="ADAL" clId="{FF97BBE2-8E92-4BE9-84FD-A8AC66B38607}" dt="2018-01-29T13:01:39.001" v="8899" actId="1076"/>
          <ac:picMkLst>
            <pc:docMk/>
            <pc:sldMk cId="2451332498" sldId="304"/>
            <ac:picMk id="4" creationId="{5256BA1A-4A8B-43F0-AFD3-D77DC979D627}"/>
          </ac:picMkLst>
        </pc:picChg>
      </pc:sldChg>
      <pc:sldChg chg="addSp delSp modSp add">
        <pc:chgData name="Cesetti Serena" userId="9d2653eb-ef7c-40a8-9c2a-8ad7028bea4c" providerId="ADAL" clId="{FF97BBE2-8E92-4BE9-84FD-A8AC66B38607}" dt="2018-01-29T13:03:19.581" v="8908" actId="1076"/>
        <pc:sldMkLst>
          <pc:docMk/>
          <pc:sldMk cId="2548145641" sldId="305"/>
        </pc:sldMkLst>
        <pc:spChg chg="mod">
          <ac:chgData name="Cesetti Serena" userId="9d2653eb-ef7c-40a8-9c2a-8ad7028bea4c" providerId="ADAL" clId="{FF97BBE2-8E92-4BE9-84FD-A8AC66B38607}" dt="2018-01-29T13:03:19.581" v="8908" actId="1076"/>
          <ac:spMkLst>
            <pc:docMk/>
            <pc:sldMk cId="2548145641" sldId="305"/>
            <ac:spMk id="2" creationId="{143083E4-FED9-4968-AE3E-559C99EA77C5}"/>
          </ac:spMkLst>
        </pc:spChg>
        <pc:spChg chg="del">
          <ac:chgData name="Cesetti Serena" userId="9d2653eb-ef7c-40a8-9c2a-8ad7028bea4c" providerId="ADAL" clId="{FF97BBE2-8E92-4BE9-84FD-A8AC66B38607}" dt="2018-01-29T13:03:04.357" v="8904" actId="1076"/>
          <ac:spMkLst>
            <pc:docMk/>
            <pc:sldMk cId="2548145641" sldId="305"/>
            <ac:spMk id="3" creationId="{6EAB09FC-2A4C-4636-B125-52B4F6EB8984}"/>
          </ac:spMkLst>
        </pc:spChg>
        <pc:picChg chg="add mod">
          <ac:chgData name="Cesetti Serena" userId="9d2653eb-ef7c-40a8-9c2a-8ad7028bea4c" providerId="ADAL" clId="{FF97BBE2-8E92-4BE9-84FD-A8AC66B38607}" dt="2018-01-29T13:03:16.340" v="8907" actId="1076"/>
          <ac:picMkLst>
            <pc:docMk/>
            <pc:sldMk cId="2548145641" sldId="305"/>
            <ac:picMk id="4" creationId="{57CD4C8D-C958-4D5B-A84A-423B8E31BD58}"/>
          </ac:picMkLst>
        </pc:picChg>
      </pc:sldChg>
      <pc:sldChg chg="addSp delSp modSp add">
        <pc:chgData name="Cesetti Serena" userId="9d2653eb-ef7c-40a8-9c2a-8ad7028bea4c" providerId="ADAL" clId="{FF97BBE2-8E92-4BE9-84FD-A8AC66B38607}" dt="2018-01-29T13:05:26.114" v="8915" actId="14100"/>
        <pc:sldMkLst>
          <pc:docMk/>
          <pc:sldMk cId="2187518188" sldId="306"/>
        </pc:sldMkLst>
        <pc:spChg chg="mod">
          <ac:chgData name="Cesetti Serena" userId="9d2653eb-ef7c-40a8-9c2a-8ad7028bea4c" providerId="ADAL" clId="{FF97BBE2-8E92-4BE9-84FD-A8AC66B38607}" dt="2018-01-29T13:05:20.794" v="8914" actId="1076"/>
          <ac:spMkLst>
            <pc:docMk/>
            <pc:sldMk cId="2187518188" sldId="306"/>
            <ac:spMk id="2" creationId="{143083E4-FED9-4968-AE3E-559C99EA77C5}"/>
          </ac:spMkLst>
        </pc:spChg>
        <pc:spChg chg="del">
          <ac:chgData name="Cesetti Serena" userId="9d2653eb-ef7c-40a8-9c2a-8ad7028bea4c" providerId="ADAL" clId="{FF97BBE2-8E92-4BE9-84FD-A8AC66B38607}" dt="2018-01-29T13:05:02.244" v="8909" actId="14100"/>
          <ac:spMkLst>
            <pc:docMk/>
            <pc:sldMk cId="2187518188" sldId="306"/>
            <ac:spMk id="3" creationId="{6EAB09FC-2A4C-4636-B125-52B4F6EB8984}"/>
          </ac:spMkLst>
        </pc:spChg>
        <pc:picChg chg="add mod">
          <ac:chgData name="Cesetti Serena" userId="9d2653eb-ef7c-40a8-9c2a-8ad7028bea4c" providerId="ADAL" clId="{FF97BBE2-8E92-4BE9-84FD-A8AC66B38607}" dt="2018-01-29T13:05:26.114" v="8915" actId="14100"/>
          <ac:picMkLst>
            <pc:docMk/>
            <pc:sldMk cId="2187518188" sldId="306"/>
            <ac:picMk id="4" creationId="{46FCE9D9-632C-4A68-9899-AE015318F206}"/>
          </ac:picMkLst>
        </pc:picChg>
      </pc:sldChg>
      <pc:sldChg chg="addSp delSp modSp add">
        <pc:chgData name="Cesetti Serena" userId="9d2653eb-ef7c-40a8-9c2a-8ad7028bea4c" providerId="ADAL" clId="{FF97BBE2-8E92-4BE9-84FD-A8AC66B38607}" dt="2018-01-29T13:09:27.045" v="8923" actId="1076"/>
        <pc:sldMkLst>
          <pc:docMk/>
          <pc:sldMk cId="204526772" sldId="307"/>
        </pc:sldMkLst>
        <pc:spChg chg="mod">
          <ac:chgData name="Cesetti Serena" userId="9d2653eb-ef7c-40a8-9c2a-8ad7028bea4c" providerId="ADAL" clId="{FF97BBE2-8E92-4BE9-84FD-A8AC66B38607}" dt="2018-01-29T13:09:27.045" v="8923" actId="1076"/>
          <ac:spMkLst>
            <pc:docMk/>
            <pc:sldMk cId="204526772" sldId="307"/>
            <ac:spMk id="2" creationId="{143083E4-FED9-4968-AE3E-559C99EA77C5}"/>
          </ac:spMkLst>
        </pc:spChg>
        <pc:spChg chg="del">
          <ac:chgData name="Cesetti Serena" userId="9d2653eb-ef7c-40a8-9c2a-8ad7028bea4c" providerId="ADAL" clId="{FF97BBE2-8E92-4BE9-84FD-A8AC66B38607}" dt="2018-01-29T13:09:09.428" v="8917" actId="1076"/>
          <ac:spMkLst>
            <pc:docMk/>
            <pc:sldMk cId="204526772" sldId="307"/>
            <ac:spMk id="3" creationId="{6EAB09FC-2A4C-4636-B125-52B4F6EB8984}"/>
          </ac:spMkLst>
        </pc:spChg>
        <pc:picChg chg="add mod">
          <ac:chgData name="Cesetti Serena" userId="9d2653eb-ef7c-40a8-9c2a-8ad7028bea4c" providerId="ADAL" clId="{FF97BBE2-8E92-4BE9-84FD-A8AC66B38607}" dt="2018-01-29T13:09:15.748" v="8919" actId="14100"/>
          <ac:picMkLst>
            <pc:docMk/>
            <pc:sldMk cId="204526772" sldId="307"/>
            <ac:picMk id="4" creationId="{DEE69118-6060-4125-AB02-41FEA6BD752E}"/>
          </ac:picMkLst>
        </pc:picChg>
      </pc:sldChg>
      <pc:sldChg chg="addSp delSp modSp add">
        <pc:chgData name="Cesetti Serena" userId="9d2653eb-ef7c-40a8-9c2a-8ad7028bea4c" providerId="ADAL" clId="{FF97BBE2-8E92-4BE9-84FD-A8AC66B38607}" dt="2018-01-29T13:11:22.450" v="8929" actId="14100"/>
        <pc:sldMkLst>
          <pc:docMk/>
          <pc:sldMk cId="98230512" sldId="308"/>
        </pc:sldMkLst>
        <pc:spChg chg="mod">
          <ac:chgData name="Cesetti Serena" userId="9d2653eb-ef7c-40a8-9c2a-8ad7028bea4c" providerId="ADAL" clId="{FF97BBE2-8E92-4BE9-84FD-A8AC66B38607}" dt="2018-01-29T13:11:22.450" v="8929" actId="14100"/>
          <ac:spMkLst>
            <pc:docMk/>
            <pc:sldMk cId="98230512" sldId="308"/>
            <ac:spMk id="2" creationId="{143083E4-FED9-4968-AE3E-559C99EA77C5}"/>
          </ac:spMkLst>
        </pc:spChg>
        <pc:spChg chg="del">
          <ac:chgData name="Cesetti Serena" userId="9d2653eb-ef7c-40a8-9c2a-8ad7028bea4c" providerId="ADAL" clId="{FF97BBE2-8E92-4BE9-84FD-A8AC66B38607}" dt="2018-01-29T13:11:07.765" v="8924" actId="14100"/>
          <ac:spMkLst>
            <pc:docMk/>
            <pc:sldMk cId="98230512" sldId="308"/>
            <ac:spMk id="3" creationId="{6EAB09FC-2A4C-4636-B125-52B4F6EB8984}"/>
          </ac:spMkLst>
        </pc:spChg>
        <pc:picChg chg="add mod">
          <ac:chgData name="Cesetti Serena" userId="9d2653eb-ef7c-40a8-9c2a-8ad7028bea4c" providerId="ADAL" clId="{FF97BBE2-8E92-4BE9-84FD-A8AC66B38607}" dt="2018-01-29T13:11:19.282" v="8928" actId="14100"/>
          <ac:picMkLst>
            <pc:docMk/>
            <pc:sldMk cId="98230512" sldId="308"/>
            <ac:picMk id="4" creationId="{9C93367D-872D-429D-B26C-5CA27A5B531F}"/>
          </ac:picMkLst>
        </pc:picChg>
      </pc:sldChg>
      <pc:sldChg chg="addSp delSp modSp add">
        <pc:chgData name="Cesetti Serena" userId="9d2653eb-ef7c-40a8-9c2a-8ad7028bea4c" providerId="ADAL" clId="{FF97BBE2-8E92-4BE9-84FD-A8AC66B38607}" dt="2018-01-29T13:13:01.566" v="8937" actId="1076"/>
        <pc:sldMkLst>
          <pc:docMk/>
          <pc:sldMk cId="1062590494" sldId="309"/>
        </pc:sldMkLst>
        <pc:spChg chg="mod">
          <ac:chgData name="Cesetti Serena" userId="9d2653eb-ef7c-40a8-9c2a-8ad7028bea4c" providerId="ADAL" clId="{FF97BBE2-8E92-4BE9-84FD-A8AC66B38607}" dt="2018-01-29T13:13:01.566" v="8937" actId="1076"/>
          <ac:spMkLst>
            <pc:docMk/>
            <pc:sldMk cId="1062590494" sldId="309"/>
            <ac:spMk id="2" creationId="{143083E4-FED9-4968-AE3E-559C99EA77C5}"/>
          </ac:spMkLst>
        </pc:spChg>
        <pc:spChg chg="del">
          <ac:chgData name="Cesetti Serena" userId="9d2653eb-ef7c-40a8-9c2a-8ad7028bea4c" providerId="ADAL" clId="{FF97BBE2-8E92-4BE9-84FD-A8AC66B38607}" dt="2018-01-29T13:12:42.929" v="8930" actId="1076"/>
          <ac:spMkLst>
            <pc:docMk/>
            <pc:sldMk cId="1062590494" sldId="309"/>
            <ac:spMk id="3" creationId="{6EAB09FC-2A4C-4636-B125-52B4F6EB8984}"/>
          </ac:spMkLst>
        </pc:spChg>
        <pc:picChg chg="add mod">
          <ac:chgData name="Cesetti Serena" userId="9d2653eb-ef7c-40a8-9c2a-8ad7028bea4c" providerId="ADAL" clId="{FF97BBE2-8E92-4BE9-84FD-A8AC66B38607}" dt="2018-01-29T13:12:54.549" v="8933" actId="14100"/>
          <ac:picMkLst>
            <pc:docMk/>
            <pc:sldMk cId="1062590494" sldId="309"/>
            <ac:picMk id="4" creationId="{B27F4297-97D7-46B7-9328-7BF87DB765B2}"/>
          </ac:picMkLst>
        </pc:picChg>
      </pc:sldChg>
      <pc:sldChg chg="addSp delSp modSp add">
        <pc:chgData name="Cesetti Serena" userId="9d2653eb-ef7c-40a8-9c2a-8ad7028bea4c" providerId="ADAL" clId="{FF97BBE2-8E92-4BE9-84FD-A8AC66B38607}" dt="2018-01-29T13:14:46.682" v="8947" actId="1076"/>
        <pc:sldMkLst>
          <pc:docMk/>
          <pc:sldMk cId="462546734" sldId="310"/>
        </pc:sldMkLst>
        <pc:spChg chg="mod">
          <ac:chgData name="Cesetti Serena" userId="9d2653eb-ef7c-40a8-9c2a-8ad7028bea4c" providerId="ADAL" clId="{FF97BBE2-8E92-4BE9-84FD-A8AC66B38607}" dt="2018-01-29T13:14:46.682" v="8947" actId="1076"/>
          <ac:spMkLst>
            <pc:docMk/>
            <pc:sldMk cId="462546734" sldId="310"/>
            <ac:spMk id="2" creationId="{143083E4-FED9-4968-AE3E-559C99EA77C5}"/>
          </ac:spMkLst>
        </pc:spChg>
        <pc:spChg chg="del">
          <ac:chgData name="Cesetti Serena" userId="9d2653eb-ef7c-40a8-9c2a-8ad7028bea4c" providerId="ADAL" clId="{FF97BBE2-8E92-4BE9-84FD-A8AC66B38607}" dt="2018-01-29T13:14:12.542" v="8938" actId="1076"/>
          <ac:spMkLst>
            <pc:docMk/>
            <pc:sldMk cId="462546734" sldId="310"/>
            <ac:spMk id="3" creationId="{6EAB09FC-2A4C-4636-B125-52B4F6EB8984}"/>
          </ac:spMkLst>
        </pc:spChg>
        <pc:picChg chg="add mod">
          <ac:chgData name="Cesetti Serena" userId="9d2653eb-ef7c-40a8-9c2a-8ad7028bea4c" providerId="ADAL" clId="{FF97BBE2-8E92-4BE9-84FD-A8AC66B38607}" dt="2018-01-29T13:14:44.330" v="8946" actId="14100"/>
          <ac:picMkLst>
            <pc:docMk/>
            <pc:sldMk cId="462546734" sldId="310"/>
            <ac:picMk id="4" creationId="{210642ED-5C24-44C0-A5C5-C7CC648C29F8}"/>
          </ac:picMkLst>
        </pc:picChg>
      </pc:sldChg>
      <pc:sldChg chg="modSp add del">
        <pc:chgData name="Cesetti Serena" userId="9d2653eb-ef7c-40a8-9c2a-8ad7028bea4c" providerId="ADAL" clId="{FF97BBE2-8E92-4BE9-84FD-A8AC66B38607}" dt="2018-01-29T11:58:33.987" v="8682" actId="2696"/>
        <pc:sldMkLst>
          <pc:docMk/>
          <pc:sldMk cId="3655511564" sldId="311"/>
        </pc:sldMkLst>
        <pc:spChg chg="mod">
          <ac:chgData name="Cesetti Serena" userId="9d2653eb-ef7c-40a8-9c2a-8ad7028bea4c" providerId="ADAL" clId="{FF97BBE2-8E92-4BE9-84FD-A8AC66B38607}" dt="2018-01-29T11:55:01.890" v="8501" actId="20577"/>
          <ac:spMkLst>
            <pc:docMk/>
            <pc:sldMk cId="3655511564" sldId="311"/>
            <ac:spMk id="2" creationId="{143083E4-FED9-4968-AE3E-559C99EA77C5}"/>
          </ac:spMkLst>
        </pc:spChg>
      </pc:sldChg>
      <pc:sldChg chg="modSp add">
        <pc:chgData name="Cesetti Serena" userId="9d2653eb-ef7c-40a8-9c2a-8ad7028bea4c" providerId="ADAL" clId="{FF97BBE2-8E92-4BE9-84FD-A8AC66B38607}" dt="2018-01-30T09:26:37.414" v="9367" actId="20577"/>
        <pc:sldMkLst>
          <pc:docMk/>
          <pc:sldMk cId="213038816" sldId="312"/>
        </pc:sldMkLst>
        <pc:spChg chg="mod">
          <ac:chgData name="Cesetti Serena" userId="9d2653eb-ef7c-40a8-9c2a-8ad7028bea4c" providerId="ADAL" clId="{FF97BBE2-8E92-4BE9-84FD-A8AC66B38607}" dt="2018-01-30T09:26:37.414" v="9367" actId="20577"/>
          <ac:spMkLst>
            <pc:docMk/>
            <pc:sldMk cId="213038816" sldId="312"/>
            <ac:spMk id="4" creationId="{D081D9A5-E03B-4292-9429-12C36A13C29B}"/>
          </ac:spMkLst>
        </pc:spChg>
      </pc:sldChg>
      <pc:sldChg chg="add del">
        <pc:chgData name="Cesetti Serena" userId="9d2653eb-ef7c-40a8-9c2a-8ad7028bea4c" providerId="ADAL" clId="{FF97BBE2-8E92-4BE9-84FD-A8AC66B38607}" dt="2018-01-29T11:55:06.390" v="8502" actId="2696"/>
        <pc:sldMkLst>
          <pc:docMk/>
          <pc:sldMk cId="3335297073" sldId="312"/>
        </pc:sldMkLst>
      </pc:sldChg>
      <pc:sldChg chg="add del">
        <pc:chgData name="Cesetti Serena" userId="9d2653eb-ef7c-40a8-9c2a-8ad7028bea4c" providerId="ADAL" clId="{FF97BBE2-8E92-4BE9-84FD-A8AC66B38607}" dt="2018-01-29T11:55:07.645" v="8503" actId="2696"/>
        <pc:sldMkLst>
          <pc:docMk/>
          <pc:sldMk cId="1058467278" sldId="313"/>
        </pc:sldMkLst>
      </pc:sldChg>
      <pc:sldChg chg="addSp delSp modSp add">
        <pc:chgData name="Cesetti Serena" userId="9d2653eb-ef7c-40a8-9c2a-8ad7028bea4c" providerId="ADAL" clId="{FF97BBE2-8E92-4BE9-84FD-A8AC66B38607}" dt="2018-01-29T12:56:30.099" v="8868" actId="1076"/>
        <pc:sldMkLst>
          <pc:docMk/>
          <pc:sldMk cId="3573371650" sldId="313"/>
        </pc:sldMkLst>
        <pc:spChg chg="mod">
          <ac:chgData name="Cesetti Serena" userId="9d2653eb-ef7c-40a8-9c2a-8ad7028bea4c" providerId="ADAL" clId="{FF97BBE2-8E92-4BE9-84FD-A8AC66B38607}" dt="2018-01-29T12:56:26.331" v="8867" actId="1076"/>
          <ac:spMkLst>
            <pc:docMk/>
            <pc:sldMk cId="3573371650" sldId="313"/>
            <ac:spMk id="2" creationId="{143083E4-FED9-4968-AE3E-559C99EA77C5}"/>
          </ac:spMkLst>
        </pc:spChg>
        <pc:spChg chg="del">
          <ac:chgData name="Cesetti Serena" userId="9d2653eb-ef7c-40a8-9c2a-8ad7028bea4c" providerId="ADAL" clId="{FF97BBE2-8E92-4BE9-84FD-A8AC66B38607}" dt="2018-01-29T12:56:13.139" v="8863" actId="1076"/>
          <ac:spMkLst>
            <pc:docMk/>
            <pc:sldMk cId="3573371650" sldId="313"/>
            <ac:spMk id="3" creationId="{6EAB09FC-2A4C-4636-B125-52B4F6EB8984}"/>
          </ac:spMkLst>
        </pc:spChg>
        <pc:picChg chg="add mod">
          <ac:chgData name="Cesetti Serena" userId="9d2653eb-ef7c-40a8-9c2a-8ad7028bea4c" providerId="ADAL" clId="{FF97BBE2-8E92-4BE9-84FD-A8AC66B38607}" dt="2018-01-29T12:56:30.099" v="8868" actId="1076"/>
          <ac:picMkLst>
            <pc:docMk/>
            <pc:sldMk cId="3573371650" sldId="313"/>
            <ac:picMk id="4" creationId="{0F398BE7-4BF2-416E-A95E-9CA4012B3015}"/>
          </ac:picMkLst>
        </pc:picChg>
      </pc:sldChg>
      <pc:sldChg chg="addSp delSp modSp add">
        <pc:chgData name="Cesetti Serena" userId="9d2653eb-ef7c-40a8-9c2a-8ad7028bea4c" providerId="ADAL" clId="{FF97BBE2-8E92-4BE9-84FD-A8AC66B38607}" dt="2018-01-29T15:18:54.361" v="9023" actId="1076"/>
        <pc:sldMkLst>
          <pc:docMk/>
          <pc:sldMk cId="2792921816" sldId="314"/>
        </pc:sldMkLst>
        <pc:spChg chg="mod">
          <ac:chgData name="Cesetti Serena" userId="9d2653eb-ef7c-40a8-9c2a-8ad7028bea4c" providerId="ADAL" clId="{FF97BBE2-8E92-4BE9-84FD-A8AC66B38607}" dt="2018-01-29T15:18:54.361" v="9023" actId="1076"/>
          <ac:spMkLst>
            <pc:docMk/>
            <pc:sldMk cId="2792921816" sldId="314"/>
            <ac:spMk id="2" creationId="{143083E4-FED9-4968-AE3E-559C99EA77C5}"/>
          </ac:spMkLst>
        </pc:spChg>
        <pc:spChg chg="del">
          <ac:chgData name="Cesetti Serena" userId="9d2653eb-ef7c-40a8-9c2a-8ad7028bea4c" providerId="ADAL" clId="{FF97BBE2-8E92-4BE9-84FD-A8AC66B38607}" dt="2018-01-29T15:18:38.925" v="9020" actId="1076"/>
          <ac:spMkLst>
            <pc:docMk/>
            <pc:sldMk cId="2792921816" sldId="314"/>
            <ac:spMk id="3" creationId="{6EAB09FC-2A4C-4636-B125-52B4F6EB8984}"/>
          </ac:spMkLst>
        </pc:spChg>
        <pc:picChg chg="add mod">
          <ac:chgData name="Cesetti Serena" userId="9d2653eb-ef7c-40a8-9c2a-8ad7028bea4c" providerId="ADAL" clId="{FF97BBE2-8E92-4BE9-84FD-A8AC66B38607}" dt="2018-01-29T15:18:49.522" v="9022" actId="14100"/>
          <ac:picMkLst>
            <pc:docMk/>
            <pc:sldMk cId="2792921816" sldId="314"/>
            <ac:picMk id="4" creationId="{432E1096-F3CF-407A-A997-11FF8535920F}"/>
          </ac:picMkLst>
        </pc:picChg>
      </pc:sldChg>
      <pc:sldChg chg="addSp delSp modSp add">
        <pc:chgData name="Cesetti Serena" userId="9d2653eb-ef7c-40a8-9c2a-8ad7028bea4c" providerId="ADAL" clId="{FF97BBE2-8E92-4BE9-84FD-A8AC66B38607}" dt="2018-01-29T15:22:45.651" v="9034" actId="1076"/>
        <pc:sldMkLst>
          <pc:docMk/>
          <pc:sldMk cId="570142225" sldId="315"/>
        </pc:sldMkLst>
        <pc:spChg chg="mod">
          <ac:chgData name="Cesetti Serena" userId="9d2653eb-ef7c-40a8-9c2a-8ad7028bea4c" providerId="ADAL" clId="{FF97BBE2-8E92-4BE9-84FD-A8AC66B38607}" dt="2018-01-29T15:22:40.867" v="9032" actId="1076"/>
          <ac:spMkLst>
            <pc:docMk/>
            <pc:sldMk cId="570142225" sldId="315"/>
            <ac:spMk id="2" creationId="{143083E4-FED9-4968-AE3E-559C99EA77C5}"/>
          </ac:spMkLst>
        </pc:spChg>
        <pc:spChg chg="del">
          <ac:chgData name="Cesetti Serena" userId="9d2653eb-ef7c-40a8-9c2a-8ad7028bea4c" providerId="ADAL" clId="{FF97BBE2-8E92-4BE9-84FD-A8AC66B38607}" dt="2018-01-29T15:22:22.662" v="9024" actId="1076"/>
          <ac:spMkLst>
            <pc:docMk/>
            <pc:sldMk cId="570142225" sldId="315"/>
            <ac:spMk id="3" creationId="{6EAB09FC-2A4C-4636-B125-52B4F6EB8984}"/>
          </ac:spMkLst>
        </pc:spChg>
        <pc:picChg chg="add mod">
          <ac:chgData name="Cesetti Serena" userId="9d2653eb-ef7c-40a8-9c2a-8ad7028bea4c" providerId="ADAL" clId="{FF97BBE2-8E92-4BE9-84FD-A8AC66B38607}" dt="2018-01-29T15:22:45.651" v="9034" actId="1076"/>
          <ac:picMkLst>
            <pc:docMk/>
            <pc:sldMk cId="570142225" sldId="315"/>
            <ac:picMk id="4" creationId="{808C9171-E4EF-4862-ACE9-7015F97AF2A1}"/>
          </ac:picMkLst>
        </pc:picChg>
      </pc:sldChg>
      <pc:sldChg chg="addSp delSp modSp add">
        <pc:chgData name="Cesetti Serena" userId="9d2653eb-ef7c-40a8-9c2a-8ad7028bea4c" providerId="ADAL" clId="{FF97BBE2-8E92-4BE9-84FD-A8AC66B38607}" dt="2018-01-29T15:25:08.682" v="9042" actId="1076"/>
        <pc:sldMkLst>
          <pc:docMk/>
          <pc:sldMk cId="3671736111" sldId="316"/>
        </pc:sldMkLst>
        <pc:spChg chg="mod">
          <ac:chgData name="Cesetti Serena" userId="9d2653eb-ef7c-40a8-9c2a-8ad7028bea4c" providerId="ADAL" clId="{FF97BBE2-8E92-4BE9-84FD-A8AC66B38607}" dt="2018-01-29T15:25:08.682" v="9042" actId="1076"/>
          <ac:spMkLst>
            <pc:docMk/>
            <pc:sldMk cId="3671736111" sldId="316"/>
            <ac:spMk id="2" creationId="{143083E4-FED9-4968-AE3E-559C99EA77C5}"/>
          </ac:spMkLst>
        </pc:spChg>
        <pc:spChg chg="del">
          <ac:chgData name="Cesetti Serena" userId="9d2653eb-ef7c-40a8-9c2a-8ad7028bea4c" providerId="ADAL" clId="{FF97BBE2-8E92-4BE9-84FD-A8AC66B38607}" dt="2018-01-29T15:24:51.260" v="9035" actId="1076"/>
          <ac:spMkLst>
            <pc:docMk/>
            <pc:sldMk cId="3671736111" sldId="316"/>
            <ac:spMk id="3" creationId="{6EAB09FC-2A4C-4636-B125-52B4F6EB8984}"/>
          </ac:spMkLst>
        </pc:spChg>
        <pc:picChg chg="add mod">
          <ac:chgData name="Cesetti Serena" userId="9d2653eb-ef7c-40a8-9c2a-8ad7028bea4c" providerId="ADAL" clId="{FF97BBE2-8E92-4BE9-84FD-A8AC66B38607}" dt="2018-01-29T15:25:05.697" v="9041" actId="1076"/>
          <ac:picMkLst>
            <pc:docMk/>
            <pc:sldMk cId="3671736111" sldId="316"/>
            <ac:picMk id="4" creationId="{D158F5C3-3EA4-4B59-8759-ED689817D0FF}"/>
          </ac:picMkLst>
        </pc:picChg>
      </pc:sldChg>
      <pc:sldChg chg="addSp delSp modSp add">
        <pc:chgData name="Cesetti Serena" userId="9d2653eb-ef7c-40a8-9c2a-8ad7028bea4c" providerId="ADAL" clId="{FF97BBE2-8E92-4BE9-84FD-A8AC66B38607}" dt="2018-01-29T15:26:44.861" v="9053" actId="1076"/>
        <pc:sldMkLst>
          <pc:docMk/>
          <pc:sldMk cId="2142172381" sldId="317"/>
        </pc:sldMkLst>
        <pc:spChg chg="mod">
          <ac:chgData name="Cesetti Serena" userId="9d2653eb-ef7c-40a8-9c2a-8ad7028bea4c" providerId="ADAL" clId="{FF97BBE2-8E92-4BE9-84FD-A8AC66B38607}" dt="2018-01-29T15:26:42.973" v="9052" actId="1076"/>
          <ac:spMkLst>
            <pc:docMk/>
            <pc:sldMk cId="2142172381" sldId="317"/>
            <ac:spMk id="2" creationId="{143083E4-FED9-4968-AE3E-559C99EA77C5}"/>
          </ac:spMkLst>
        </pc:spChg>
        <pc:spChg chg="del">
          <ac:chgData name="Cesetti Serena" userId="9d2653eb-ef7c-40a8-9c2a-8ad7028bea4c" providerId="ADAL" clId="{FF97BBE2-8E92-4BE9-84FD-A8AC66B38607}" dt="2018-01-29T15:26:14.879" v="9043" actId="1076"/>
          <ac:spMkLst>
            <pc:docMk/>
            <pc:sldMk cId="2142172381" sldId="317"/>
            <ac:spMk id="3" creationId="{6EAB09FC-2A4C-4636-B125-52B4F6EB8984}"/>
          </ac:spMkLst>
        </pc:spChg>
        <pc:picChg chg="add mod">
          <ac:chgData name="Cesetti Serena" userId="9d2653eb-ef7c-40a8-9c2a-8ad7028bea4c" providerId="ADAL" clId="{FF97BBE2-8E92-4BE9-84FD-A8AC66B38607}" dt="2018-01-29T15:26:44.861" v="9053" actId="1076"/>
          <ac:picMkLst>
            <pc:docMk/>
            <pc:sldMk cId="2142172381" sldId="317"/>
            <ac:picMk id="4" creationId="{C7F2B485-4527-4F72-9E9E-82343D2F58F5}"/>
          </ac:picMkLst>
        </pc:picChg>
      </pc:sldChg>
      <pc:sldChg chg="addSp delSp modSp add">
        <pc:chgData name="Cesetti Serena" userId="9d2653eb-ef7c-40a8-9c2a-8ad7028bea4c" providerId="ADAL" clId="{FF97BBE2-8E92-4BE9-84FD-A8AC66B38607}" dt="2018-01-29T15:28:44.115" v="9059" actId="1076"/>
        <pc:sldMkLst>
          <pc:docMk/>
          <pc:sldMk cId="561575216" sldId="318"/>
        </pc:sldMkLst>
        <pc:spChg chg="mod">
          <ac:chgData name="Cesetti Serena" userId="9d2653eb-ef7c-40a8-9c2a-8ad7028bea4c" providerId="ADAL" clId="{FF97BBE2-8E92-4BE9-84FD-A8AC66B38607}" dt="2018-01-29T15:28:38.395" v="9057" actId="1076"/>
          <ac:spMkLst>
            <pc:docMk/>
            <pc:sldMk cId="561575216" sldId="318"/>
            <ac:spMk id="2" creationId="{143083E4-FED9-4968-AE3E-559C99EA77C5}"/>
          </ac:spMkLst>
        </pc:spChg>
        <pc:spChg chg="del">
          <ac:chgData name="Cesetti Serena" userId="9d2653eb-ef7c-40a8-9c2a-8ad7028bea4c" providerId="ADAL" clId="{FF97BBE2-8E92-4BE9-84FD-A8AC66B38607}" dt="2018-01-29T15:28:29.152" v="9054" actId="1076"/>
          <ac:spMkLst>
            <pc:docMk/>
            <pc:sldMk cId="561575216" sldId="318"/>
            <ac:spMk id="3" creationId="{6EAB09FC-2A4C-4636-B125-52B4F6EB8984}"/>
          </ac:spMkLst>
        </pc:spChg>
        <pc:picChg chg="add mod">
          <ac:chgData name="Cesetti Serena" userId="9d2653eb-ef7c-40a8-9c2a-8ad7028bea4c" providerId="ADAL" clId="{FF97BBE2-8E92-4BE9-84FD-A8AC66B38607}" dt="2018-01-29T15:28:44.115" v="9059" actId="1076"/>
          <ac:picMkLst>
            <pc:docMk/>
            <pc:sldMk cId="561575216" sldId="318"/>
            <ac:picMk id="4" creationId="{70E5DA2C-1D3F-4440-8077-8D4740B5AEE4}"/>
          </ac:picMkLst>
        </pc:picChg>
      </pc:sldChg>
      <pc:sldChg chg="addSp delSp modSp add">
        <pc:chgData name="Cesetti Serena" userId="9d2653eb-ef7c-40a8-9c2a-8ad7028bea4c" providerId="ADAL" clId="{FF97BBE2-8E92-4BE9-84FD-A8AC66B38607}" dt="2018-01-29T15:33:33.575" v="9089" actId="1076"/>
        <pc:sldMkLst>
          <pc:docMk/>
          <pc:sldMk cId="3904326952" sldId="319"/>
        </pc:sldMkLst>
        <pc:spChg chg="mod">
          <ac:chgData name="Cesetti Serena" userId="9d2653eb-ef7c-40a8-9c2a-8ad7028bea4c" providerId="ADAL" clId="{FF97BBE2-8E92-4BE9-84FD-A8AC66B38607}" dt="2018-01-29T15:33:33.575" v="9089" actId="1076"/>
          <ac:spMkLst>
            <pc:docMk/>
            <pc:sldMk cId="3904326952" sldId="319"/>
            <ac:spMk id="2" creationId="{143083E4-FED9-4968-AE3E-559C99EA77C5}"/>
          </ac:spMkLst>
        </pc:spChg>
        <pc:spChg chg="del">
          <ac:chgData name="Cesetti Serena" userId="9d2653eb-ef7c-40a8-9c2a-8ad7028bea4c" providerId="ADAL" clId="{FF97BBE2-8E92-4BE9-84FD-A8AC66B38607}" dt="2018-01-29T15:33:21.309" v="9085" actId="1076"/>
          <ac:spMkLst>
            <pc:docMk/>
            <pc:sldMk cId="3904326952" sldId="319"/>
            <ac:spMk id="3" creationId="{6EAB09FC-2A4C-4636-B125-52B4F6EB8984}"/>
          </ac:spMkLst>
        </pc:spChg>
        <pc:picChg chg="add mod">
          <ac:chgData name="Cesetti Serena" userId="9d2653eb-ef7c-40a8-9c2a-8ad7028bea4c" providerId="ADAL" clId="{FF97BBE2-8E92-4BE9-84FD-A8AC66B38607}" dt="2018-01-29T15:33:31.175" v="9088" actId="1076"/>
          <ac:picMkLst>
            <pc:docMk/>
            <pc:sldMk cId="3904326952" sldId="319"/>
            <ac:picMk id="4" creationId="{E1C230BD-F1FD-4E47-9492-5AD4FA0C2FD7}"/>
          </ac:picMkLst>
        </pc:picChg>
      </pc:sldChg>
      <pc:sldChg chg="addSp delSp modSp add">
        <pc:chgData name="Cesetti Serena" userId="9d2653eb-ef7c-40a8-9c2a-8ad7028bea4c" providerId="ADAL" clId="{FF97BBE2-8E92-4BE9-84FD-A8AC66B38607}" dt="2018-01-29T15:35:35.476" v="9098" actId="1076"/>
        <pc:sldMkLst>
          <pc:docMk/>
          <pc:sldMk cId="65313087" sldId="320"/>
        </pc:sldMkLst>
        <pc:spChg chg="mod">
          <ac:chgData name="Cesetti Serena" userId="9d2653eb-ef7c-40a8-9c2a-8ad7028bea4c" providerId="ADAL" clId="{FF97BBE2-8E92-4BE9-84FD-A8AC66B38607}" dt="2018-01-29T15:35:25.284" v="9094" actId="1076"/>
          <ac:spMkLst>
            <pc:docMk/>
            <pc:sldMk cId="65313087" sldId="320"/>
            <ac:spMk id="2" creationId="{143083E4-FED9-4968-AE3E-559C99EA77C5}"/>
          </ac:spMkLst>
        </pc:spChg>
        <pc:spChg chg="del">
          <ac:chgData name="Cesetti Serena" userId="9d2653eb-ef7c-40a8-9c2a-8ad7028bea4c" providerId="ADAL" clId="{FF97BBE2-8E92-4BE9-84FD-A8AC66B38607}" dt="2018-01-29T15:35:17.016" v="9092" actId="1076"/>
          <ac:spMkLst>
            <pc:docMk/>
            <pc:sldMk cId="65313087" sldId="320"/>
            <ac:spMk id="3" creationId="{6EAB09FC-2A4C-4636-B125-52B4F6EB8984}"/>
          </ac:spMkLst>
        </pc:spChg>
        <pc:picChg chg="add del">
          <ac:chgData name="Cesetti Serena" userId="9d2653eb-ef7c-40a8-9c2a-8ad7028bea4c" providerId="ADAL" clId="{FF97BBE2-8E92-4BE9-84FD-A8AC66B38607}" dt="2018-01-29T15:35:14.203" v="9091" actId="478"/>
          <ac:picMkLst>
            <pc:docMk/>
            <pc:sldMk cId="65313087" sldId="320"/>
            <ac:picMk id="4" creationId="{EE905DCC-993B-497C-BB9B-DAC58AADD206}"/>
          </ac:picMkLst>
        </pc:picChg>
        <pc:picChg chg="add mod">
          <ac:chgData name="Cesetti Serena" userId="9d2653eb-ef7c-40a8-9c2a-8ad7028bea4c" providerId="ADAL" clId="{FF97BBE2-8E92-4BE9-84FD-A8AC66B38607}" dt="2018-01-29T15:35:35.476" v="9098" actId="1076"/>
          <ac:picMkLst>
            <pc:docMk/>
            <pc:sldMk cId="65313087" sldId="320"/>
            <ac:picMk id="5" creationId="{F093CAFD-0001-4D20-9B23-1EB236FC0419}"/>
          </ac:picMkLst>
        </pc:picChg>
      </pc:sldChg>
      <pc:sldChg chg="addSp delSp modSp add">
        <pc:chgData name="Cesetti Serena" userId="9d2653eb-ef7c-40a8-9c2a-8ad7028bea4c" providerId="ADAL" clId="{FF97BBE2-8E92-4BE9-84FD-A8AC66B38607}" dt="2018-01-29T15:37:12.657" v="9104" actId="1076"/>
        <pc:sldMkLst>
          <pc:docMk/>
          <pc:sldMk cId="3538966320" sldId="321"/>
        </pc:sldMkLst>
        <pc:spChg chg="mod">
          <ac:chgData name="Cesetti Serena" userId="9d2653eb-ef7c-40a8-9c2a-8ad7028bea4c" providerId="ADAL" clId="{FF97BBE2-8E92-4BE9-84FD-A8AC66B38607}" dt="2018-01-29T15:37:12.657" v="9104" actId="1076"/>
          <ac:spMkLst>
            <pc:docMk/>
            <pc:sldMk cId="3538966320" sldId="321"/>
            <ac:spMk id="2" creationId="{143083E4-FED9-4968-AE3E-559C99EA77C5}"/>
          </ac:spMkLst>
        </pc:spChg>
        <pc:spChg chg="del">
          <ac:chgData name="Cesetti Serena" userId="9d2653eb-ef7c-40a8-9c2a-8ad7028bea4c" providerId="ADAL" clId="{FF97BBE2-8E92-4BE9-84FD-A8AC66B38607}" dt="2018-01-29T15:37:00.543" v="9101" actId="1076"/>
          <ac:spMkLst>
            <pc:docMk/>
            <pc:sldMk cId="3538966320" sldId="321"/>
            <ac:spMk id="3" creationId="{6EAB09FC-2A4C-4636-B125-52B4F6EB8984}"/>
          </ac:spMkLst>
        </pc:spChg>
        <pc:picChg chg="add mod">
          <ac:chgData name="Cesetti Serena" userId="9d2653eb-ef7c-40a8-9c2a-8ad7028bea4c" providerId="ADAL" clId="{FF97BBE2-8E92-4BE9-84FD-A8AC66B38607}" dt="2018-01-29T15:37:09.889" v="9103" actId="14100"/>
          <ac:picMkLst>
            <pc:docMk/>
            <pc:sldMk cId="3538966320" sldId="321"/>
            <ac:picMk id="4" creationId="{512633AC-A1F0-4A60-8C8C-EDF137DAE00E}"/>
          </ac:picMkLst>
        </pc:picChg>
      </pc:sldChg>
      <pc:sldChg chg="add del">
        <pc:chgData name="Cesetti Serena" userId="9d2653eb-ef7c-40a8-9c2a-8ad7028bea4c" providerId="ADAL" clId="{FF97BBE2-8E92-4BE9-84FD-A8AC66B38607}" dt="2018-01-29T15:30:40.060" v="9060" actId="2696"/>
        <pc:sldMkLst>
          <pc:docMk/>
          <pc:sldMk cId="1259348444" sldId="322"/>
        </pc:sldMkLst>
      </pc:sldChg>
      <pc:sldChg chg="addSp delSp modSp add">
        <pc:chgData name="Cesetti Serena" userId="9d2653eb-ef7c-40a8-9c2a-8ad7028bea4c" providerId="ADAL" clId="{FF97BBE2-8E92-4BE9-84FD-A8AC66B38607}" dt="2018-01-29T15:09:39.240" v="8997" actId="1076"/>
        <pc:sldMkLst>
          <pc:docMk/>
          <pc:sldMk cId="3875931050" sldId="323"/>
        </pc:sldMkLst>
        <pc:spChg chg="mod">
          <ac:chgData name="Cesetti Serena" userId="9d2653eb-ef7c-40a8-9c2a-8ad7028bea4c" providerId="ADAL" clId="{FF97BBE2-8E92-4BE9-84FD-A8AC66B38607}" dt="2018-01-29T15:09:37.891" v="8995" actId="20577"/>
          <ac:spMkLst>
            <pc:docMk/>
            <pc:sldMk cId="3875931050" sldId="323"/>
            <ac:spMk id="3" creationId="{ED6D341E-87D2-4F2D-B4DF-3B888794681C}"/>
          </ac:spMkLst>
        </pc:spChg>
        <pc:spChg chg="del">
          <ac:chgData name="Cesetti Serena" userId="9d2653eb-ef7c-40a8-9c2a-8ad7028bea4c" providerId="ADAL" clId="{FF97BBE2-8E92-4BE9-84FD-A8AC66B38607}" dt="2018-01-29T15:07:30.656" v="8962" actId="478"/>
          <ac:spMkLst>
            <pc:docMk/>
            <pc:sldMk cId="3875931050" sldId="323"/>
            <ac:spMk id="4" creationId="{CE3555BE-108E-47D8-AB5F-AF0DC470BF71}"/>
          </ac:spMkLst>
        </pc:spChg>
        <pc:spChg chg="add mod">
          <ac:chgData name="Cesetti Serena" userId="9d2653eb-ef7c-40a8-9c2a-8ad7028bea4c" providerId="ADAL" clId="{FF97BBE2-8E92-4BE9-84FD-A8AC66B38607}" dt="2018-01-29T15:07:38.861" v="8967" actId="1076"/>
          <ac:spMkLst>
            <pc:docMk/>
            <pc:sldMk cId="3875931050" sldId="323"/>
            <ac:spMk id="5" creationId="{985BB1D0-10DC-4D36-85DD-256778F417A7}"/>
          </ac:spMkLst>
        </pc:spChg>
        <pc:spChg chg="add del mod">
          <ac:chgData name="Cesetti Serena" userId="9d2653eb-ef7c-40a8-9c2a-8ad7028bea4c" providerId="ADAL" clId="{FF97BBE2-8E92-4BE9-84FD-A8AC66B38607}" dt="2018-01-29T15:07:30.657" v="8964" actId="1076"/>
          <ac:spMkLst>
            <pc:docMk/>
            <pc:sldMk cId="3875931050" sldId="323"/>
            <ac:spMk id="6" creationId="{B649AA82-C0C9-4D73-B9D8-43A87361D15C}"/>
          </ac:spMkLst>
        </pc:spChg>
        <pc:spChg chg="add del mod">
          <ac:chgData name="Cesetti Serena" userId="9d2653eb-ef7c-40a8-9c2a-8ad7028bea4c" providerId="ADAL" clId="{FF97BBE2-8E92-4BE9-84FD-A8AC66B38607}" dt="2018-01-29T15:09:39.240" v="8997" actId="1076"/>
          <ac:spMkLst>
            <pc:docMk/>
            <pc:sldMk cId="3875931050" sldId="323"/>
            <ac:spMk id="7" creationId="{650B6FF6-23B3-482A-896F-EB43C1E4855A}"/>
          </ac:spMkLst>
        </pc:spChg>
        <pc:spChg chg="add mod">
          <ac:chgData name="Cesetti Serena" userId="9d2653eb-ef7c-40a8-9c2a-8ad7028bea4c" providerId="ADAL" clId="{FF97BBE2-8E92-4BE9-84FD-A8AC66B38607}" dt="2018-01-29T15:08:51.280" v="8988" actId="1076"/>
          <ac:spMkLst>
            <pc:docMk/>
            <pc:sldMk cId="3875931050" sldId="323"/>
            <ac:spMk id="8" creationId="{560A0814-8172-4ACF-BAF6-79B3752769DC}"/>
          </ac:spMkLst>
        </pc:spChg>
        <pc:spChg chg="del">
          <ac:chgData name="Cesetti Serena" userId="9d2653eb-ef7c-40a8-9c2a-8ad7028bea4c" providerId="ADAL" clId="{FF97BBE2-8E92-4BE9-84FD-A8AC66B38607}" dt="2018-01-29T15:07:52.227" v="8971" actId="478"/>
          <ac:spMkLst>
            <pc:docMk/>
            <pc:sldMk cId="3875931050" sldId="323"/>
            <ac:spMk id="24" creationId="{E3EBBA30-6BC7-4801-8099-0065E727AF9D}"/>
          </ac:spMkLst>
        </pc:spChg>
        <pc:spChg chg="del">
          <ac:chgData name="Cesetti Serena" userId="9d2653eb-ef7c-40a8-9c2a-8ad7028bea4c" providerId="ADAL" clId="{FF97BBE2-8E92-4BE9-84FD-A8AC66B38607}" dt="2018-01-29T15:07:33.231" v="8965" actId="478"/>
          <ac:spMkLst>
            <pc:docMk/>
            <pc:sldMk cId="3875931050" sldId="323"/>
            <ac:spMk id="25" creationId="{F985FC76-CDE8-4BC0-BEC4-50756474ED37}"/>
          </ac:spMkLst>
        </pc:spChg>
        <pc:picChg chg="mod modCrop">
          <ac:chgData name="Cesetti Serena" userId="9d2653eb-ef7c-40a8-9c2a-8ad7028bea4c" providerId="ADAL" clId="{FF97BBE2-8E92-4BE9-84FD-A8AC66B38607}" dt="2018-01-29T15:07:35.436" v="8966" actId="1076"/>
          <ac:picMkLst>
            <pc:docMk/>
            <pc:sldMk cId="3875931050" sldId="323"/>
            <ac:picMk id="2" creationId="{18C95B80-9445-491A-A3B1-DAD4CE77A92B}"/>
          </ac:picMkLst>
        </pc:picChg>
      </pc:sldChg>
      <pc:sldChg chg="add">
        <pc:chgData name="Cesetti Serena" userId="9d2653eb-ef7c-40a8-9c2a-8ad7028bea4c" providerId="ADAL" clId="{FF97BBE2-8E92-4BE9-84FD-A8AC66B38607}" dt="2018-02-07T11:43:43.666" v="9403" actId="20577"/>
        <pc:sldMkLst>
          <pc:docMk/>
          <pc:sldMk cId="4211426520" sldId="324"/>
        </pc:sldMkLst>
      </pc:sldChg>
      <pc:sldChg chg="modSp add ord">
        <pc:chgData name="Cesetti Serena" userId="9d2653eb-ef7c-40a8-9c2a-8ad7028bea4c" providerId="ADAL" clId="{FF97BBE2-8E92-4BE9-84FD-A8AC66B38607}" dt="2018-02-07T11:47:46.461" v="9451" actId="20577"/>
        <pc:sldMkLst>
          <pc:docMk/>
          <pc:sldMk cId="3774128293" sldId="325"/>
        </pc:sldMkLst>
        <pc:spChg chg="mod">
          <ac:chgData name="Cesetti Serena" userId="9d2653eb-ef7c-40a8-9c2a-8ad7028bea4c" providerId="ADAL" clId="{FF97BBE2-8E92-4BE9-84FD-A8AC66B38607}" dt="2018-02-07T11:47:26.957" v="9412" actId="1076"/>
          <ac:spMkLst>
            <pc:docMk/>
            <pc:sldMk cId="3774128293" sldId="325"/>
            <ac:spMk id="2" creationId="{4A95DDFB-4D02-48C6-870F-3F9BF9AA3FD5}"/>
          </ac:spMkLst>
        </pc:spChg>
        <pc:spChg chg="mod">
          <ac:chgData name="Cesetti Serena" userId="9d2653eb-ef7c-40a8-9c2a-8ad7028bea4c" providerId="ADAL" clId="{FF97BBE2-8E92-4BE9-84FD-A8AC66B38607}" dt="2018-02-07T11:47:46.461" v="9451" actId="20577"/>
          <ac:spMkLst>
            <pc:docMk/>
            <pc:sldMk cId="3774128293" sldId="325"/>
            <ac:spMk id="3" creationId="{495A3D82-A390-4581-8968-EEE24E1E5E65}"/>
          </ac:spMkLst>
        </pc:spChg>
      </pc:sldChg>
      <pc:sldMasterChg chg="addSp delSp modSp modSldLayout">
        <pc:chgData name="Cesetti Serena" userId="9d2653eb-ef7c-40a8-9c2a-8ad7028bea4c" providerId="ADAL" clId="{FF97BBE2-8E92-4BE9-84FD-A8AC66B38607}" dt="2018-01-18T14:33:40.625" v="842" actId="1076"/>
        <pc:sldMasterMkLst>
          <pc:docMk/>
          <pc:sldMasterMk cId="0" sldId="2147483648"/>
        </pc:sldMasterMkLst>
        <pc:spChg chg="mod">
          <ac:chgData name="Cesetti Serena" userId="9d2653eb-ef7c-40a8-9c2a-8ad7028bea4c" providerId="ADAL" clId="{FF97BBE2-8E92-4BE9-84FD-A8AC66B38607}" dt="2018-01-16T15:33:34.750" v="267" actId="1076"/>
          <ac:spMkLst>
            <pc:docMk/>
            <pc:sldMasterMk cId="0" sldId="2147483648"/>
            <ac:spMk id="2" creationId="{00000000-0000-0000-0000-000000000000}"/>
          </ac:spMkLst>
        </pc:spChg>
        <pc:spChg chg="mod">
          <ac:chgData name="Cesetti Serena" userId="9d2653eb-ef7c-40a8-9c2a-8ad7028bea4c" providerId="ADAL" clId="{FF97BBE2-8E92-4BE9-84FD-A8AC66B38607}" dt="2018-01-16T15:33:25.750" v="266" actId="1076"/>
          <ac:spMkLst>
            <pc:docMk/>
            <pc:sldMasterMk cId="0" sldId="2147483648"/>
            <ac:spMk id="3" creationId="{00000000-0000-0000-0000-000000000000}"/>
          </ac:spMkLst>
        </pc:spChg>
        <pc:spChg chg="del mod">
          <ac:chgData name="Cesetti Serena" userId="9d2653eb-ef7c-40a8-9c2a-8ad7028bea4c" providerId="ADAL" clId="{FF97BBE2-8E92-4BE9-84FD-A8AC66B38607}" dt="2018-01-16T15:31:50.111" v="244" actId="478"/>
          <ac:spMkLst>
            <pc:docMk/>
            <pc:sldMasterMk cId="0" sldId="2147483648"/>
            <ac:spMk id="6" creationId="{00000000-0000-0000-0000-000000000000}"/>
          </ac:spMkLst>
        </pc:spChg>
        <pc:spChg chg="add del">
          <ac:chgData name="Cesetti Serena" userId="9d2653eb-ef7c-40a8-9c2a-8ad7028bea4c" providerId="ADAL" clId="{FF97BBE2-8E92-4BE9-84FD-A8AC66B38607}" dt="2018-01-16T15:31:35.950" v="242" actId="478"/>
          <ac:spMkLst>
            <pc:docMk/>
            <pc:sldMasterMk cId="0" sldId="2147483648"/>
            <ac:spMk id="14" creationId="{00000000-0000-0000-0000-000000000000}"/>
          </ac:spMkLst>
        </pc:spChg>
        <pc:spChg chg="add mod ord">
          <ac:chgData name="Cesetti Serena" userId="9d2653eb-ef7c-40a8-9c2a-8ad7028bea4c" providerId="ADAL" clId="{FF97BBE2-8E92-4BE9-84FD-A8AC66B38607}" dt="2018-01-16T15:31:06.092" v="238" actId="478"/>
          <ac:spMkLst>
            <pc:docMk/>
            <pc:sldMasterMk cId="0" sldId="2147483648"/>
            <ac:spMk id="15" creationId="{FC4C4C80-13C4-4602-9A45-6D23A5EAAA12}"/>
          </ac:spMkLst>
        </pc:spChg>
        <pc:grpChg chg="add mod">
          <ac:chgData name="Cesetti Serena" userId="9d2653eb-ef7c-40a8-9c2a-8ad7028bea4c" providerId="ADAL" clId="{FF97BBE2-8E92-4BE9-84FD-A8AC66B38607}" dt="2018-01-16T15:33:09.889" v="260" actId="1036"/>
          <ac:grpSpMkLst>
            <pc:docMk/>
            <pc:sldMasterMk cId="0" sldId="2147483648"/>
            <ac:grpSpMk id="11" creationId="{2A64A582-0AEF-4E87-81F8-479E4D6E9ACB}"/>
          </ac:grpSpMkLst>
        </pc:grpChg>
        <pc:picChg chg="mod">
          <ac:chgData name="Cesetti Serena" userId="9d2653eb-ef7c-40a8-9c2a-8ad7028bea4c" providerId="ADAL" clId="{FF97BBE2-8E92-4BE9-84FD-A8AC66B38607}" dt="2018-01-16T15:31:12.620" v="239" actId="1076"/>
          <ac:picMkLst>
            <pc:docMk/>
            <pc:sldMasterMk cId="0" sldId="2147483648"/>
            <ac:picMk id="9" creationId="{00000000-0000-0000-0000-000000000000}"/>
          </ac:picMkLst>
        </pc:picChg>
        <pc:picChg chg="add mod">
          <ac:chgData name="Cesetti Serena" userId="9d2653eb-ef7c-40a8-9c2a-8ad7028bea4c" providerId="ADAL" clId="{FF97BBE2-8E92-4BE9-84FD-A8AC66B38607}" dt="2018-01-16T15:31:06.092" v="238" actId="478"/>
          <ac:picMkLst>
            <pc:docMk/>
            <pc:sldMasterMk cId="0" sldId="2147483648"/>
            <ac:picMk id="13" creationId="{9E7599A5-8011-49D8-A39A-DC5A5053C82C}"/>
          </ac:picMkLst>
        </pc:picChg>
        <pc:picChg chg="add mod">
          <ac:chgData name="Cesetti Serena" userId="9d2653eb-ef7c-40a8-9c2a-8ad7028bea4c" providerId="ADAL" clId="{FF97BBE2-8E92-4BE9-84FD-A8AC66B38607}" dt="2018-01-16T15:32:22.206" v="245" actId="1076"/>
          <ac:picMkLst>
            <pc:docMk/>
            <pc:sldMasterMk cId="0" sldId="2147483648"/>
            <ac:picMk id="17" creationId="{5DAB53B0-DF31-4D44-AE09-85D603741BA8}"/>
          </ac:picMkLst>
        </pc:picChg>
        <pc:sldLayoutChg chg="addSp delSp modSp">
          <pc:chgData name="Cesetti Serena" userId="9d2653eb-ef7c-40a8-9c2a-8ad7028bea4c" providerId="ADAL" clId="{FF97BBE2-8E92-4BE9-84FD-A8AC66B38607}" dt="2018-01-16T15:34:01.315" v="269" actId="478"/>
          <pc:sldLayoutMkLst>
            <pc:docMk/>
            <pc:sldMasterMk cId="0" sldId="2147483648"/>
            <pc:sldLayoutMk cId="0" sldId="2147483649"/>
          </pc:sldLayoutMkLst>
          <pc:spChg chg="mod">
            <ac:chgData name="Cesetti Serena" userId="9d2653eb-ef7c-40a8-9c2a-8ad7028bea4c" providerId="ADAL" clId="{FF97BBE2-8E92-4BE9-84FD-A8AC66B38607}" dt="2018-01-15T12:55:09.325" v="190" actId="1076"/>
            <ac:spMkLst>
              <pc:docMk/>
              <pc:sldMasterMk cId="0" sldId="2147483648"/>
              <pc:sldLayoutMk cId="0" sldId="2147483649"/>
              <ac:spMk id="2" creationId="{00000000-0000-0000-0000-000000000000}"/>
            </ac:spMkLst>
          </pc:spChg>
          <pc:spChg chg="mod">
            <ac:chgData name="Cesetti Serena" userId="9d2653eb-ef7c-40a8-9c2a-8ad7028bea4c" providerId="ADAL" clId="{FF97BBE2-8E92-4BE9-84FD-A8AC66B38607}" dt="2018-01-15T12:55:11.325" v="191" actId="1076"/>
            <ac:spMkLst>
              <pc:docMk/>
              <pc:sldMasterMk cId="0" sldId="2147483648"/>
              <pc:sldLayoutMk cId="0" sldId="2147483649"/>
              <ac:spMk id="3" creationId="{00000000-0000-0000-0000-000000000000}"/>
            </ac:spMkLst>
          </pc:spChg>
          <pc:spChg chg="del">
            <ac:chgData name="Cesetti Serena" userId="9d2653eb-ef7c-40a8-9c2a-8ad7028bea4c" providerId="ADAL" clId="{FF97BBE2-8E92-4BE9-84FD-A8AC66B38607}" dt="2018-01-15T12:57:09.667" v="197" actId="478"/>
            <ac:spMkLst>
              <pc:docMk/>
              <pc:sldMasterMk cId="0" sldId="2147483648"/>
              <pc:sldLayoutMk cId="0" sldId="2147483649"/>
              <ac:spMk id="6" creationId="{00000000-0000-0000-0000-000000000000}"/>
            </ac:spMkLst>
          </pc:spChg>
          <pc:spChg chg="add del mod ord">
            <ac:chgData name="Cesetti Serena" userId="9d2653eb-ef7c-40a8-9c2a-8ad7028bea4c" providerId="ADAL" clId="{FF97BBE2-8E92-4BE9-84FD-A8AC66B38607}" dt="2018-01-16T15:34:01.315" v="269" actId="478"/>
            <ac:spMkLst>
              <pc:docMk/>
              <pc:sldMasterMk cId="0" sldId="2147483648"/>
              <pc:sldLayoutMk cId="0" sldId="2147483649"/>
              <ac:spMk id="9" creationId="{DAF99C08-3709-40A4-AA73-80811269BE7F}"/>
            </ac:spMkLst>
          </pc:spChg>
          <pc:picChg chg="add del mod">
            <ac:chgData name="Cesetti Serena" userId="9d2653eb-ef7c-40a8-9c2a-8ad7028bea4c" providerId="ADAL" clId="{FF97BBE2-8E92-4BE9-84FD-A8AC66B38607}" dt="2018-01-16T15:30:23.968" v="233" actId="478"/>
            <ac:picMkLst>
              <pc:docMk/>
              <pc:sldMasterMk cId="0" sldId="2147483648"/>
              <pc:sldLayoutMk cId="0" sldId="2147483649"/>
              <ac:picMk id="6" creationId="{792FB369-8A4C-4B2C-8DA3-F1D5B895C714}"/>
            </ac:picMkLst>
          </pc:picChg>
          <pc:picChg chg="add del mod">
            <ac:chgData name="Cesetti Serena" userId="9d2653eb-ef7c-40a8-9c2a-8ad7028bea4c" providerId="ADAL" clId="{FF97BBE2-8E92-4BE9-84FD-A8AC66B38607}" dt="2018-01-16T15:30:20.236" v="232" actId="478"/>
            <ac:picMkLst>
              <pc:docMk/>
              <pc:sldMasterMk cId="0" sldId="2147483648"/>
              <pc:sldLayoutMk cId="0" sldId="2147483649"/>
              <ac:picMk id="7" creationId="{D021B19F-D7BB-4BAB-93FD-69074699BA3B}"/>
            </ac:picMkLst>
          </pc:picChg>
          <pc:picChg chg="add del mod">
            <ac:chgData name="Cesetti Serena" userId="9d2653eb-ef7c-40a8-9c2a-8ad7028bea4c" providerId="ADAL" clId="{FF97BBE2-8E92-4BE9-84FD-A8AC66B38607}" dt="2018-01-16T15:16:44.414" v="214" actId="478"/>
            <ac:picMkLst>
              <pc:docMk/>
              <pc:sldMasterMk cId="0" sldId="2147483648"/>
              <pc:sldLayoutMk cId="0" sldId="2147483649"/>
              <ac:picMk id="8" creationId="{9299387F-D9D1-4BD9-B567-0F7CCF334D1E}"/>
            </ac:picMkLst>
          </pc:picChg>
          <pc:picChg chg="add del mod">
            <ac:chgData name="Cesetti Serena" userId="9d2653eb-ef7c-40a8-9c2a-8ad7028bea4c" providerId="ADAL" clId="{FF97BBE2-8E92-4BE9-84FD-A8AC66B38607}" dt="2018-01-15T13:05:04.619" v="211" actId="478"/>
            <ac:picMkLst>
              <pc:docMk/>
              <pc:sldMasterMk cId="0" sldId="2147483648"/>
              <pc:sldLayoutMk cId="0" sldId="2147483649"/>
              <ac:picMk id="11" creationId="{0F58F43A-1755-4706-BED0-25B5F50BAF61}"/>
            </ac:picMkLst>
          </pc:picChg>
          <pc:picChg chg="add del mod">
            <ac:chgData name="Cesetti Serena" userId="9d2653eb-ef7c-40a8-9c2a-8ad7028bea4c" providerId="ADAL" clId="{FF97BBE2-8E92-4BE9-84FD-A8AC66B38607}" dt="2018-01-15T13:05:04.619" v="211" actId="478"/>
            <ac:picMkLst>
              <pc:docMk/>
              <pc:sldMasterMk cId="0" sldId="2147483648"/>
              <pc:sldLayoutMk cId="0" sldId="2147483649"/>
              <ac:picMk id="13" creationId="{170ACE3F-2AE8-4FEE-9984-7163A9C0874E}"/>
            </ac:picMkLst>
          </pc:picChg>
          <pc:picChg chg="add del mod">
            <ac:chgData name="Cesetti Serena" userId="9d2653eb-ef7c-40a8-9c2a-8ad7028bea4c" providerId="ADAL" clId="{FF97BBE2-8E92-4BE9-84FD-A8AC66B38607}" dt="2018-01-15T13:06:15.400" v="213" actId="478"/>
            <ac:picMkLst>
              <pc:docMk/>
              <pc:sldMasterMk cId="0" sldId="2147483648"/>
              <pc:sldLayoutMk cId="0" sldId="2147483649"/>
              <ac:picMk id="15" creationId="{7B9AFAF3-19D2-4F28-9D4D-DEA2B6CC3796}"/>
            </ac:picMkLst>
          </pc:picChg>
        </pc:sldLayoutChg>
        <pc:sldLayoutChg chg="addSp modSp">
          <pc:chgData name="Cesetti Serena" userId="9d2653eb-ef7c-40a8-9c2a-8ad7028bea4c" providerId="ADAL" clId="{FF97BBE2-8E92-4BE9-84FD-A8AC66B38607}" dt="2018-01-18T14:33:40.625" v="842" actId="1076"/>
          <pc:sldLayoutMkLst>
            <pc:docMk/>
            <pc:sldMasterMk cId="0" sldId="2147483648"/>
            <pc:sldLayoutMk cId="0" sldId="2147483669"/>
          </pc:sldLayoutMkLst>
          <pc:spChg chg="mod">
            <ac:chgData name="Cesetti Serena" userId="9d2653eb-ef7c-40a8-9c2a-8ad7028bea4c" providerId="ADAL" clId="{FF97BBE2-8E92-4BE9-84FD-A8AC66B38607}" dt="2018-01-18T14:31:52.007" v="822" actId="14100"/>
            <ac:spMkLst>
              <pc:docMk/>
              <pc:sldMasterMk cId="0" sldId="2147483648"/>
              <pc:sldLayoutMk cId="0" sldId="2147483669"/>
              <ac:spMk id="3" creationId="{00000000-0000-0000-0000-000000000000}"/>
            </ac:spMkLst>
          </pc:spChg>
          <pc:spChg chg="mod">
            <ac:chgData name="Cesetti Serena" userId="9d2653eb-ef7c-40a8-9c2a-8ad7028bea4c" providerId="ADAL" clId="{FF97BBE2-8E92-4BE9-84FD-A8AC66B38607}" dt="2018-01-18T14:33:17.056" v="840" actId="14100"/>
            <ac:spMkLst>
              <pc:docMk/>
              <pc:sldMasterMk cId="0" sldId="2147483648"/>
              <pc:sldLayoutMk cId="0" sldId="2147483669"/>
              <ac:spMk id="4" creationId="{00000000-0000-0000-0000-000000000000}"/>
            </ac:spMkLst>
          </pc:spChg>
          <pc:spChg chg="mod">
            <ac:chgData name="Cesetti Serena" userId="9d2653eb-ef7c-40a8-9c2a-8ad7028bea4c" providerId="ADAL" clId="{FF97BBE2-8E92-4BE9-84FD-A8AC66B38607}" dt="2018-01-18T14:32:24.073" v="830" actId="14100"/>
            <ac:spMkLst>
              <pc:docMk/>
              <pc:sldMasterMk cId="0" sldId="2147483648"/>
              <pc:sldLayoutMk cId="0" sldId="2147483669"/>
              <ac:spMk id="5" creationId="{00000000-0000-0000-0000-000000000000}"/>
            </ac:spMkLst>
          </pc:spChg>
          <pc:spChg chg="mod">
            <ac:chgData name="Cesetti Serena" userId="9d2653eb-ef7c-40a8-9c2a-8ad7028bea4c" providerId="ADAL" clId="{FF97BBE2-8E92-4BE9-84FD-A8AC66B38607}" dt="2018-01-18T14:32:57.896" v="836" actId="14100"/>
            <ac:spMkLst>
              <pc:docMk/>
              <pc:sldMasterMk cId="0" sldId="2147483648"/>
              <pc:sldLayoutMk cId="0" sldId="2147483669"/>
              <ac:spMk id="14" creationId="{00000000-0000-0000-0000-000000000000}"/>
            </ac:spMkLst>
          </pc:spChg>
          <pc:spChg chg="mod">
            <ac:chgData name="Cesetti Serena" userId="9d2653eb-ef7c-40a8-9c2a-8ad7028bea4c" providerId="ADAL" clId="{FF97BBE2-8E92-4BE9-84FD-A8AC66B38607}" dt="2018-01-18T14:31:45.749" v="819" actId="14100"/>
            <ac:spMkLst>
              <pc:docMk/>
              <pc:sldMasterMk cId="0" sldId="2147483648"/>
              <pc:sldLayoutMk cId="0" sldId="2147483669"/>
              <ac:spMk id="16" creationId="{00000000-0000-0000-0000-000000000000}"/>
            </ac:spMkLst>
          </pc:spChg>
          <pc:spChg chg="mod">
            <ac:chgData name="Cesetti Serena" userId="9d2653eb-ef7c-40a8-9c2a-8ad7028bea4c" providerId="ADAL" clId="{FF97BBE2-8E92-4BE9-84FD-A8AC66B38607}" dt="2018-01-18T14:32:20.297" v="829" actId="14100"/>
            <ac:spMkLst>
              <pc:docMk/>
              <pc:sldMasterMk cId="0" sldId="2147483648"/>
              <pc:sldLayoutMk cId="0" sldId="2147483669"/>
              <ac:spMk id="19" creationId="{00000000-0000-0000-0000-000000000000}"/>
            </ac:spMkLst>
          </pc:spChg>
          <pc:spChg chg="mod">
            <ac:chgData name="Cesetti Serena" userId="9d2653eb-ef7c-40a8-9c2a-8ad7028bea4c" providerId="ADAL" clId="{FF97BBE2-8E92-4BE9-84FD-A8AC66B38607}" dt="2018-01-18T14:32:51.904" v="834" actId="14100"/>
            <ac:spMkLst>
              <pc:docMk/>
              <pc:sldMasterMk cId="0" sldId="2147483648"/>
              <pc:sldLayoutMk cId="0" sldId="2147483669"/>
              <ac:spMk id="20" creationId="{00000000-0000-0000-0000-000000000000}"/>
            </ac:spMkLst>
          </pc:spChg>
          <pc:spChg chg="add mod">
            <ac:chgData name="Cesetti Serena" userId="9d2653eb-ef7c-40a8-9c2a-8ad7028bea4c" providerId="ADAL" clId="{FF97BBE2-8E92-4BE9-84FD-A8AC66B38607}" dt="2018-01-18T14:33:40.625" v="842" actId="1076"/>
            <ac:spMkLst>
              <pc:docMk/>
              <pc:sldMasterMk cId="0" sldId="2147483648"/>
              <pc:sldLayoutMk cId="0" sldId="2147483669"/>
              <ac:spMk id="21" creationId="{3BDA6C4A-04B4-4213-AD51-0A73550B0284}"/>
            </ac:spMkLst>
          </pc:spChg>
          <pc:cxnChg chg="add mod">
            <ac:chgData name="Cesetti Serena" userId="9d2653eb-ef7c-40a8-9c2a-8ad7028bea4c" providerId="ADAL" clId="{FF97BBE2-8E92-4BE9-84FD-A8AC66B38607}" dt="2018-01-18T14:33:02.024" v="837" actId="1076"/>
            <ac:cxnSpMkLst>
              <pc:docMk/>
              <pc:sldMasterMk cId="0" sldId="2147483648"/>
              <pc:sldLayoutMk cId="0" sldId="2147483669"/>
              <ac:cxnSpMk id="15" creationId="{D4F8A4C9-BFA1-4210-B2DB-B3DBC0DA2477}"/>
            </ac:cxnSpMkLst>
          </pc:cxnChg>
          <pc:cxnChg chg="mod">
            <ac:chgData name="Cesetti Serena" userId="9d2653eb-ef7c-40a8-9c2a-8ad7028bea4c" providerId="ADAL" clId="{FF97BBE2-8E92-4BE9-84FD-A8AC66B38607}" dt="2018-01-18T14:31:55.684" v="823" actId="1076"/>
            <ac:cxnSpMkLst>
              <pc:docMk/>
              <pc:sldMasterMk cId="0" sldId="2147483648"/>
              <pc:sldLayoutMk cId="0" sldId="2147483669"/>
              <ac:cxnSpMk id="17" creationId="{00000000-0000-0000-0000-000000000000}"/>
            </ac:cxnSpMkLst>
          </pc:cxnChg>
          <pc:cxnChg chg="mod">
            <ac:chgData name="Cesetti Serena" userId="9d2653eb-ef7c-40a8-9c2a-8ad7028bea4c" providerId="ADAL" clId="{FF97BBE2-8E92-4BE9-84FD-A8AC66B38607}" dt="2018-01-18T14:32:29.726" v="831" actId="1076"/>
            <ac:cxnSpMkLst>
              <pc:docMk/>
              <pc:sldMasterMk cId="0" sldId="2147483648"/>
              <pc:sldLayoutMk cId="0" sldId="2147483669"/>
              <ac:cxnSpMk id="18" creationId="{00000000-0000-0000-0000-000000000000}"/>
            </ac:cxnSpMkLst>
          </pc:cxn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doughnutChart>
        <c:varyColors val="1"/>
        <c:ser>
          <c:idx val="0"/>
          <c:order val="0"/>
          <c:tx>
            <c:strRef>
              <c:f>Foglio1!$B$1</c:f>
              <c:strCache>
                <c:ptCount val="1"/>
                <c:pt idx="0">
                  <c:v>630 deputati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7C9-41FE-9223-A162E160088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9834-41FC-A297-E22AD176A92C}"/>
              </c:ext>
            </c:extLst>
          </c:dPt>
          <c:dLbls>
            <c:dLbl>
              <c:idx val="1"/>
              <c:layout>
                <c:manualLayout>
                  <c:x val="1.1556519913271503E-2"/>
                  <c:y val="0.11200677332298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34-41FC-A297-E22AD176A92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Foglio1!$A$2:$A$3</c:f>
              <c:strCache>
                <c:ptCount val="2"/>
                <c:pt idx="0">
                  <c:v>Italia</c:v>
                </c:pt>
                <c:pt idx="1">
                  <c:v>Estero</c:v>
                </c:pt>
              </c:strCache>
            </c:strRef>
          </c:cat>
          <c:val>
            <c:numRef>
              <c:f>Foglio1!$B$2:$B$3</c:f>
              <c:numCache>
                <c:formatCode>General</c:formatCode>
                <c:ptCount val="2"/>
                <c:pt idx="0">
                  <c:v>618</c:v>
                </c:pt>
                <c:pt idx="1">
                  <c:v>12</c:v>
                </c:pt>
              </c:numCache>
            </c:numRef>
          </c:val>
          <c:extLst>
            <c:ext xmlns:c16="http://schemas.microsoft.com/office/drawing/2014/chart" uri="{C3380CC4-5D6E-409C-BE32-E72D297353CC}">
              <c16:uniqueId val="{00000000-9834-41FC-A297-E22AD176A92C}"/>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doughnutChart>
        <c:varyColors val="1"/>
        <c:ser>
          <c:idx val="0"/>
          <c:order val="0"/>
          <c:tx>
            <c:strRef>
              <c:f>Foglio1!$B$1</c:f>
              <c:strCache>
                <c:ptCount val="1"/>
                <c:pt idx="0">
                  <c:v>315 senatori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69D-48BE-AA63-1642B01DE7E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912F-41D1-B25D-F8A5429CE1FB}"/>
              </c:ext>
            </c:extLst>
          </c:dPt>
          <c:dLbls>
            <c:dLbl>
              <c:idx val="1"/>
              <c:layout>
                <c:manualLayout>
                  <c:x val="1.155651728427293E-2"/>
                  <c:y val="0.11200677332298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2F-41D1-B25D-F8A5429CE1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Foglio1!$A$2:$A$3</c:f>
              <c:strCache>
                <c:ptCount val="2"/>
                <c:pt idx="0">
                  <c:v>Italia </c:v>
                </c:pt>
                <c:pt idx="1">
                  <c:v>Estero</c:v>
                </c:pt>
              </c:strCache>
            </c:strRef>
          </c:cat>
          <c:val>
            <c:numRef>
              <c:f>Foglio1!$B$2:$B$3</c:f>
              <c:numCache>
                <c:formatCode>General</c:formatCode>
                <c:ptCount val="2"/>
                <c:pt idx="0">
                  <c:v>309</c:v>
                </c:pt>
                <c:pt idx="1">
                  <c:v>6</c:v>
                </c:pt>
              </c:numCache>
            </c:numRef>
          </c:val>
          <c:extLst>
            <c:ext xmlns:c16="http://schemas.microsoft.com/office/drawing/2014/chart" uri="{C3380CC4-5D6E-409C-BE32-E72D297353CC}">
              <c16:uniqueId val="{00000000-912F-41D1-B25D-F8A5429CE1FB}"/>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2-04T15:52:53.828" idx="1">
    <p:pos x="7680" y="1779"/>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3A666F-D872-4788-9349-00545A4B1B4C}" type="doc">
      <dgm:prSet loTypeId="urn:microsoft.com/office/officeart/2005/8/layout/chevron1" loCatId="process" qsTypeId="urn:microsoft.com/office/officeart/2005/8/quickstyle/simple1" qsCatId="simple" csTypeId="urn:microsoft.com/office/officeart/2005/8/colors/accent1_2" csCatId="accent1" phldr="1"/>
      <dgm:spPr/>
    </dgm:pt>
    <dgm:pt modelId="{2AA8CB25-DF84-48A3-968E-73E3982D0294}">
      <dgm:prSet phldrT="[Testo]"/>
      <dgm:spPr/>
      <dgm:t>
        <a:bodyPr/>
        <a:lstStyle/>
        <a:p>
          <a:r>
            <a:rPr lang="it-IT" dirty="0"/>
            <a:t>Sistema di votazione</a:t>
          </a:r>
        </a:p>
      </dgm:t>
    </dgm:pt>
    <dgm:pt modelId="{6A5BC5A6-8E04-4E5D-9B37-A70659868AA2}" type="parTrans" cxnId="{93F20B13-A5E5-47C2-96EF-F802009D5479}">
      <dgm:prSet/>
      <dgm:spPr/>
      <dgm:t>
        <a:bodyPr/>
        <a:lstStyle/>
        <a:p>
          <a:endParaRPr lang="it-IT"/>
        </a:p>
      </dgm:t>
    </dgm:pt>
    <dgm:pt modelId="{BD4C1918-103F-4D73-BA27-A47F8380838E}" type="sibTrans" cxnId="{93F20B13-A5E5-47C2-96EF-F802009D5479}">
      <dgm:prSet/>
      <dgm:spPr/>
      <dgm:t>
        <a:bodyPr/>
        <a:lstStyle/>
        <a:p>
          <a:endParaRPr lang="it-IT"/>
        </a:p>
      </dgm:t>
    </dgm:pt>
    <dgm:pt modelId="{BC39E7C4-E3B1-42A1-A702-F8152A2F2E3D}">
      <dgm:prSet phldrT="[Testo]"/>
      <dgm:spPr/>
      <dgm:t>
        <a:bodyPr/>
        <a:lstStyle/>
        <a:p>
          <a:r>
            <a:rPr lang="it-IT" dirty="0"/>
            <a:t>Metodo attribuzione seggi</a:t>
          </a:r>
        </a:p>
      </dgm:t>
    </dgm:pt>
    <dgm:pt modelId="{BF5CDE55-4B92-41A2-845A-619ED88A2215}" type="parTrans" cxnId="{BB8D7163-5092-4853-971B-94C451B5559E}">
      <dgm:prSet/>
      <dgm:spPr/>
      <dgm:t>
        <a:bodyPr/>
        <a:lstStyle/>
        <a:p>
          <a:endParaRPr lang="it-IT"/>
        </a:p>
      </dgm:t>
    </dgm:pt>
    <dgm:pt modelId="{BF4C4CBB-D483-4BD4-BF16-FA8172D08BBC}" type="sibTrans" cxnId="{BB8D7163-5092-4853-971B-94C451B5559E}">
      <dgm:prSet/>
      <dgm:spPr/>
      <dgm:t>
        <a:bodyPr/>
        <a:lstStyle/>
        <a:p>
          <a:endParaRPr lang="it-IT"/>
        </a:p>
      </dgm:t>
    </dgm:pt>
    <dgm:pt modelId="{C0C3156B-BBF0-45A7-B62D-B0CD41F880DA}" type="pres">
      <dgm:prSet presAssocID="{633A666F-D872-4788-9349-00545A4B1B4C}" presName="Name0" presStyleCnt="0">
        <dgm:presLayoutVars>
          <dgm:dir/>
          <dgm:animLvl val="lvl"/>
          <dgm:resizeHandles val="exact"/>
        </dgm:presLayoutVars>
      </dgm:prSet>
      <dgm:spPr/>
    </dgm:pt>
    <dgm:pt modelId="{2234AF66-7544-4598-B882-E55E9239BCA7}" type="pres">
      <dgm:prSet presAssocID="{2AA8CB25-DF84-48A3-968E-73E3982D0294}" presName="parTxOnly" presStyleLbl="node1" presStyleIdx="0" presStyleCnt="2">
        <dgm:presLayoutVars>
          <dgm:chMax val="0"/>
          <dgm:chPref val="0"/>
          <dgm:bulletEnabled val="1"/>
        </dgm:presLayoutVars>
      </dgm:prSet>
      <dgm:spPr/>
    </dgm:pt>
    <dgm:pt modelId="{B09E54BE-AA9C-4ADC-B62B-AD5F6B135050}" type="pres">
      <dgm:prSet presAssocID="{BD4C1918-103F-4D73-BA27-A47F8380838E}" presName="parTxOnlySpace" presStyleCnt="0"/>
      <dgm:spPr/>
    </dgm:pt>
    <dgm:pt modelId="{E541B13B-40AE-4AE3-861E-1D777E5AD093}" type="pres">
      <dgm:prSet presAssocID="{BC39E7C4-E3B1-42A1-A702-F8152A2F2E3D}" presName="parTxOnly" presStyleLbl="node1" presStyleIdx="1" presStyleCnt="2" custLinFactX="12198" custLinFactNeighborX="100000" custLinFactNeighborY="3371">
        <dgm:presLayoutVars>
          <dgm:chMax val="0"/>
          <dgm:chPref val="0"/>
          <dgm:bulletEnabled val="1"/>
        </dgm:presLayoutVars>
      </dgm:prSet>
      <dgm:spPr/>
    </dgm:pt>
  </dgm:ptLst>
  <dgm:cxnLst>
    <dgm:cxn modelId="{93F20B13-A5E5-47C2-96EF-F802009D5479}" srcId="{633A666F-D872-4788-9349-00545A4B1B4C}" destId="{2AA8CB25-DF84-48A3-968E-73E3982D0294}" srcOrd="0" destOrd="0" parTransId="{6A5BC5A6-8E04-4E5D-9B37-A70659868AA2}" sibTransId="{BD4C1918-103F-4D73-BA27-A47F8380838E}"/>
    <dgm:cxn modelId="{9D30091E-C1B1-4972-B880-D122D0974B2C}" type="presOf" srcId="{2AA8CB25-DF84-48A3-968E-73E3982D0294}" destId="{2234AF66-7544-4598-B882-E55E9239BCA7}" srcOrd="0" destOrd="0" presId="urn:microsoft.com/office/officeart/2005/8/layout/chevron1"/>
    <dgm:cxn modelId="{BB8D7163-5092-4853-971B-94C451B5559E}" srcId="{633A666F-D872-4788-9349-00545A4B1B4C}" destId="{BC39E7C4-E3B1-42A1-A702-F8152A2F2E3D}" srcOrd="1" destOrd="0" parTransId="{BF5CDE55-4B92-41A2-845A-619ED88A2215}" sibTransId="{BF4C4CBB-D483-4BD4-BF16-FA8172D08BBC}"/>
    <dgm:cxn modelId="{E9AC4669-74B1-414C-B3AB-6F9AE1A5EE10}" type="presOf" srcId="{633A666F-D872-4788-9349-00545A4B1B4C}" destId="{C0C3156B-BBF0-45A7-B62D-B0CD41F880DA}" srcOrd="0" destOrd="0" presId="urn:microsoft.com/office/officeart/2005/8/layout/chevron1"/>
    <dgm:cxn modelId="{51FEDCD2-F807-4B2F-87D0-1AB4254DF7D2}" type="presOf" srcId="{BC39E7C4-E3B1-42A1-A702-F8152A2F2E3D}" destId="{E541B13B-40AE-4AE3-861E-1D777E5AD093}" srcOrd="0" destOrd="0" presId="urn:microsoft.com/office/officeart/2005/8/layout/chevron1"/>
    <dgm:cxn modelId="{45500FD9-16B6-43A8-B136-ACE818085018}" type="presParOf" srcId="{C0C3156B-BBF0-45A7-B62D-B0CD41F880DA}" destId="{2234AF66-7544-4598-B882-E55E9239BCA7}" srcOrd="0" destOrd="0" presId="urn:microsoft.com/office/officeart/2005/8/layout/chevron1"/>
    <dgm:cxn modelId="{D62A269A-2DD4-472E-A8B2-7886E179B83F}" type="presParOf" srcId="{C0C3156B-BBF0-45A7-B62D-B0CD41F880DA}" destId="{B09E54BE-AA9C-4ADC-B62B-AD5F6B135050}" srcOrd="1" destOrd="0" presId="urn:microsoft.com/office/officeart/2005/8/layout/chevron1"/>
    <dgm:cxn modelId="{99226804-114C-4CB1-BF8A-1076FA861E10}" type="presParOf" srcId="{C0C3156B-BBF0-45A7-B62D-B0CD41F880DA}" destId="{E541B13B-40AE-4AE3-861E-1D777E5AD093}"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CF2D2B-CCB0-4F71-BEC3-B7C00BEDACAA}" type="doc">
      <dgm:prSet loTypeId="urn:microsoft.com/office/officeart/2005/8/layout/gear1" loCatId="cycle" qsTypeId="urn:microsoft.com/office/officeart/2005/8/quickstyle/simple1" qsCatId="simple" csTypeId="urn:microsoft.com/office/officeart/2005/8/colors/accent1_2" csCatId="accent1" phldr="1"/>
      <dgm:spPr/>
    </dgm:pt>
    <dgm:pt modelId="{B14D1C8E-0CAB-40ED-A5A2-CAB480426883}">
      <dgm:prSet phldrT="[Testo]"/>
      <dgm:spPr/>
      <dgm:t>
        <a:bodyPr/>
        <a:lstStyle/>
        <a:p>
          <a:r>
            <a:rPr lang="it-IT" dirty="0"/>
            <a:t>45</a:t>
          </a:r>
        </a:p>
      </dgm:t>
    </dgm:pt>
    <dgm:pt modelId="{FBDA7A2F-B219-41C0-9A5A-1CA22089BA8B}" type="parTrans" cxnId="{9795DB80-654C-4A0B-BC28-5E1F2760DDB1}">
      <dgm:prSet/>
      <dgm:spPr/>
      <dgm:t>
        <a:bodyPr/>
        <a:lstStyle/>
        <a:p>
          <a:endParaRPr lang="it-IT"/>
        </a:p>
      </dgm:t>
    </dgm:pt>
    <dgm:pt modelId="{60695BFE-46AB-4AE9-99AF-412846E36263}" type="sibTrans" cxnId="{9795DB80-654C-4A0B-BC28-5E1F2760DDB1}">
      <dgm:prSet/>
      <dgm:spPr/>
      <dgm:t>
        <a:bodyPr/>
        <a:lstStyle/>
        <a:p>
          <a:endParaRPr lang="it-IT"/>
        </a:p>
      </dgm:t>
    </dgm:pt>
    <dgm:pt modelId="{A1A6658E-F2B4-4F5D-8819-F9816076772C}">
      <dgm:prSet phldrT="[Testo]"/>
      <dgm:spPr/>
      <dgm:t>
        <a:bodyPr/>
        <a:lstStyle/>
        <a:p>
          <a:r>
            <a:rPr lang="it-IT" dirty="0"/>
            <a:t>17</a:t>
          </a:r>
        </a:p>
      </dgm:t>
    </dgm:pt>
    <dgm:pt modelId="{280B72B0-B96F-4A5F-B58A-E9FBE5ACDD9B}" type="parTrans" cxnId="{1C467593-663A-4F2A-818E-2D64C148F29F}">
      <dgm:prSet/>
      <dgm:spPr/>
      <dgm:t>
        <a:bodyPr/>
        <a:lstStyle/>
        <a:p>
          <a:endParaRPr lang="it-IT"/>
        </a:p>
      </dgm:t>
    </dgm:pt>
    <dgm:pt modelId="{71D5C3C6-E2E2-4A4F-BE4D-E710225E6BCE}" type="sibTrans" cxnId="{1C467593-663A-4F2A-818E-2D64C148F29F}">
      <dgm:prSet/>
      <dgm:spPr/>
      <dgm:t>
        <a:bodyPr/>
        <a:lstStyle/>
        <a:p>
          <a:endParaRPr lang="it-IT"/>
        </a:p>
      </dgm:t>
    </dgm:pt>
    <dgm:pt modelId="{316B2E75-4612-4B3C-BA6D-A882F1E87BB1}">
      <dgm:prSet phldrT="[Testo]"/>
      <dgm:spPr/>
      <dgm:t>
        <a:bodyPr/>
        <a:lstStyle/>
        <a:p>
          <a:r>
            <a:rPr lang="it-IT" dirty="0"/>
            <a:t>28</a:t>
          </a:r>
        </a:p>
      </dgm:t>
    </dgm:pt>
    <dgm:pt modelId="{3522DBFD-C4D1-44F0-BDBE-0C683FB19AC4}" type="parTrans" cxnId="{D26D6C72-201B-4204-8ED8-6E9BEE50CBDA}">
      <dgm:prSet/>
      <dgm:spPr/>
      <dgm:t>
        <a:bodyPr/>
        <a:lstStyle/>
        <a:p>
          <a:endParaRPr lang="it-IT"/>
        </a:p>
      </dgm:t>
    </dgm:pt>
    <dgm:pt modelId="{572AE72F-222F-49B2-B688-53B75A65DF9F}" type="sibTrans" cxnId="{D26D6C72-201B-4204-8ED8-6E9BEE50CBDA}">
      <dgm:prSet/>
      <dgm:spPr/>
      <dgm:t>
        <a:bodyPr/>
        <a:lstStyle/>
        <a:p>
          <a:endParaRPr lang="it-IT"/>
        </a:p>
      </dgm:t>
    </dgm:pt>
    <dgm:pt modelId="{A45B5C55-903F-47AE-B229-82C27D37C980}" type="pres">
      <dgm:prSet presAssocID="{18CF2D2B-CCB0-4F71-BEC3-B7C00BEDACAA}" presName="composite" presStyleCnt="0">
        <dgm:presLayoutVars>
          <dgm:chMax val="3"/>
          <dgm:animLvl val="lvl"/>
          <dgm:resizeHandles val="exact"/>
        </dgm:presLayoutVars>
      </dgm:prSet>
      <dgm:spPr/>
    </dgm:pt>
    <dgm:pt modelId="{FC6DFD4F-B5CA-4820-9D75-EFEFAE596301}" type="pres">
      <dgm:prSet presAssocID="{B14D1C8E-0CAB-40ED-A5A2-CAB480426883}" presName="gear1" presStyleLbl="node1" presStyleIdx="0" presStyleCnt="3">
        <dgm:presLayoutVars>
          <dgm:chMax val="1"/>
          <dgm:bulletEnabled val="1"/>
        </dgm:presLayoutVars>
      </dgm:prSet>
      <dgm:spPr/>
    </dgm:pt>
    <dgm:pt modelId="{D56C757A-3772-4D90-9AC8-39F43FF2524B}" type="pres">
      <dgm:prSet presAssocID="{B14D1C8E-0CAB-40ED-A5A2-CAB480426883}" presName="gear1srcNode" presStyleLbl="node1" presStyleIdx="0" presStyleCnt="3"/>
      <dgm:spPr/>
    </dgm:pt>
    <dgm:pt modelId="{1479EAD9-5D0A-4804-B5FB-B6A034290AA2}" type="pres">
      <dgm:prSet presAssocID="{B14D1C8E-0CAB-40ED-A5A2-CAB480426883}" presName="gear1dstNode" presStyleLbl="node1" presStyleIdx="0" presStyleCnt="3"/>
      <dgm:spPr/>
    </dgm:pt>
    <dgm:pt modelId="{AD2159F1-C760-4DBC-BB8A-D2C05D22A6C4}" type="pres">
      <dgm:prSet presAssocID="{A1A6658E-F2B4-4F5D-8819-F9816076772C}" presName="gear2" presStyleLbl="node1" presStyleIdx="1" presStyleCnt="3">
        <dgm:presLayoutVars>
          <dgm:chMax val="1"/>
          <dgm:bulletEnabled val="1"/>
        </dgm:presLayoutVars>
      </dgm:prSet>
      <dgm:spPr/>
    </dgm:pt>
    <dgm:pt modelId="{2DF5266A-1645-4273-B8FA-7AF388673943}" type="pres">
      <dgm:prSet presAssocID="{A1A6658E-F2B4-4F5D-8819-F9816076772C}" presName="gear2srcNode" presStyleLbl="node1" presStyleIdx="1" presStyleCnt="3"/>
      <dgm:spPr/>
    </dgm:pt>
    <dgm:pt modelId="{35AC03A9-1538-40A6-BFD8-AD375D3C74B1}" type="pres">
      <dgm:prSet presAssocID="{A1A6658E-F2B4-4F5D-8819-F9816076772C}" presName="gear2dstNode" presStyleLbl="node1" presStyleIdx="1" presStyleCnt="3"/>
      <dgm:spPr/>
    </dgm:pt>
    <dgm:pt modelId="{F012813B-2C13-42A9-B521-C37A63C16202}" type="pres">
      <dgm:prSet presAssocID="{316B2E75-4612-4B3C-BA6D-A882F1E87BB1}" presName="gear3" presStyleLbl="node1" presStyleIdx="2" presStyleCnt="3"/>
      <dgm:spPr/>
    </dgm:pt>
    <dgm:pt modelId="{8F678180-59B6-4749-8A16-59A0056F6751}" type="pres">
      <dgm:prSet presAssocID="{316B2E75-4612-4B3C-BA6D-A882F1E87BB1}" presName="gear3tx" presStyleLbl="node1" presStyleIdx="2" presStyleCnt="3">
        <dgm:presLayoutVars>
          <dgm:chMax val="1"/>
          <dgm:bulletEnabled val="1"/>
        </dgm:presLayoutVars>
      </dgm:prSet>
      <dgm:spPr/>
    </dgm:pt>
    <dgm:pt modelId="{AC8ED60C-9C10-435F-9AC3-39649C71D5C4}" type="pres">
      <dgm:prSet presAssocID="{316B2E75-4612-4B3C-BA6D-A882F1E87BB1}" presName="gear3srcNode" presStyleLbl="node1" presStyleIdx="2" presStyleCnt="3"/>
      <dgm:spPr/>
    </dgm:pt>
    <dgm:pt modelId="{E3CCBC94-E1E4-49B6-8C4D-E0A798C3A628}" type="pres">
      <dgm:prSet presAssocID="{316B2E75-4612-4B3C-BA6D-A882F1E87BB1}" presName="gear3dstNode" presStyleLbl="node1" presStyleIdx="2" presStyleCnt="3"/>
      <dgm:spPr/>
    </dgm:pt>
    <dgm:pt modelId="{DCEFC642-7438-488D-B851-C7BCB40D6081}" type="pres">
      <dgm:prSet presAssocID="{60695BFE-46AB-4AE9-99AF-412846E36263}" presName="connector1" presStyleLbl="sibTrans2D1" presStyleIdx="0" presStyleCnt="3"/>
      <dgm:spPr/>
    </dgm:pt>
    <dgm:pt modelId="{676A0F2C-6CF1-4A21-85A7-21B3E3EF1D2B}" type="pres">
      <dgm:prSet presAssocID="{71D5C3C6-E2E2-4A4F-BE4D-E710225E6BCE}" presName="connector2" presStyleLbl="sibTrans2D1" presStyleIdx="1" presStyleCnt="3"/>
      <dgm:spPr/>
    </dgm:pt>
    <dgm:pt modelId="{FF91BDC5-9C0E-41E9-A28A-9934D4BF6ACA}" type="pres">
      <dgm:prSet presAssocID="{572AE72F-222F-49B2-B688-53B75A65DF9F}" presName="connector3" presStyleLbl="sibTrans2D1" presStyleIdx="2" presStyleCnt="3"/>
      <dgm:spPr/>
    </dgm:pt>
  </dgm:ptLst>
  <dgm:cxnLst>
    <dgm:cxn modelId="{66E16B26-7C2D-4A1B-82DC-7A22A0FDB717}" type="presOf" srcId="{71D5C3C6-E2E2-4A4F-BE4D-E710225E6BCE}" destId="{676A0F2C-6CF1-4A21-85A7-21B3E3EF1D2B}" srcOrd="0" destOrd="0" presId="urn:microsoft.com/office/officeart/2005/8/layout/gear1"/>
    <dgm:cxn modelId="{F26AC337-FA30-4766-AB8E-444D8C00DCAE}" type="presOf" srcId="{316B2E75-4612-4B3C-BA6D-A882F1E87BB1}" destId="{E3CCBC94-E1E4-49B6-8C4D-E0A798C3A628}" srcOrd="3" destOrd="0" presId="urn:microsoft.com/office/officeart/2005/8/layout/gear1"/>
    <dgm:cxn modelId="{5133F564-90A4-4828-8B79-F5222D92952F}" type="presOf" srcId="{572AE72F-222F-49B2-B688-53B75A65DF9F}" destId="{FF91BDC5-9C0E-41E9-A28A-9934D4BF6ACA}" srcOrd="0" destOrd="0" presId="urn:microsoft.com/office/officeart/2005/8/layout/gear1"/>
    <dgm:cxn modelId="{90AC364C-6924-48A9-8D1B-C0F5929F4D63}" type="presOf" srcId="{A1A6658E-F2B4-4F5D-8819-F9816076772C}" destId="{2DF5266A-1645-4273-B8FA-7AF388673943}" srcOrd="1" destOrd="0" presId="urn:microsoft.com/office/officeart/2005/8/layout/gear1"/>
    <dgm:cxn modelId="{A7518A6C-7F23-45C5-B2A9-08583F9B1863}" type="presOf" srcId="{A1A6658E-F2B4-4F5D-8819-F9816076772C}" destId="{35AC03A9-1538-40A6-BFD8-AD375D3C74B1}" srcOrd="2" destOrd="0" presId="urn:microsoft.com/office/officeart/2005/8/layout/gear1"/>
    <dgm:cxn modelId="{7AF23950-5505-4F03-80B8-F5B9A7F1B1A4}" type="presOf" srcId="{18CF2D2B-CCB0-4F71-BEC3-B7C00BEDACAA}" destId="{A45B5C55-903F-47AE-B229-82C27D37C980}" srcOrd="0" destOrd="0" presId="urn:microsoft.com/office/officeart/2005/8/layout/gear1"/>
    <dgm:cxn modelId="{D26D6C72-201B-4204-8ED8-6E9BEE50CBDA}" srcId="{18CF2D2B-CCB0-4F71-BEC3-B7C00BEDACAA}" destId="{316B2E75-4612-4B3C-BA6D-A882F1E87BB1}" srcOrd="2" destOrd="0" parTransId="{3522DBFD-C4D1-44F0-BDBE-0C683FB19AC4}" sibTransId="{572AE72F-222F-49B2-B688-53B75A65DF9F}"/>
    <dgm:cxn modelId="{B2822E55-2A0E-47FB-B953-9A97C283FC8A}" type="presOf" srcId="{316B2E75-4612-4B3C-BA6D-A882F1E87BB1}" destId="{AC8ED60C-9C10-435F-9AC3-39649C71D5C4}" srcOrd="2" destOrd="0" presId="urn:microsoft.com/office/officeart/2005/8/layout/gear1"/>
    <dgm:cxn modelId="{14AC2A7C-BBE7-498E-8358-8FC8F927C770}" type="presOf" srcId="{B14D1C8E-0CAB-40ED-A5A2-CAB480426883}" destId="{FC6DFD4F-B5CA-4820-9D75-EFEFAE596301}" srcOrd="0" destOrd="0" presId="urn:microsoft.com/office/officeart/2005/8/layout/gear1"/>
    <dgm:cxn modelId="{9795DB80-654C-4A0B-BC28-5E1F2760DDB1}" srcId="{18CF2D2B-CCB0-4F71-BEC3-B7C00BEDACAA}" destId="{B14D1C8E-0CAB-40ED-A5A2-CAB480426883}" srcOrd="0" destOrd="0" parTransId="{FBDA7A2F-B219-41C0-9A5A-1CA22089BA8B}" sibTransId="{60695BFE-46AB-4AE9-99AF-412846E36263}"/>
    <dgm:cxn modelId="{1C467593-663A-4F2A-818E-2D64C148F29F}" srcId="{18CF2D2B-CCB0-4F71-BEC3-B7C00BEDACAA}" destId="{A1A6658E-F2B4-4F5D-8819-F9816076772C}" srcOrd="1" destOrd="0" parTransId="{280B72B0-B96F-4A5F-B58A-E9FBE5ACDD9B}" sibTransId="{71D5C3C6-E2E2-4A4F-BE4D-E710225E6BCE}"/>
    <dgm:cxn modelId="{A5B081A7-1BD9-448F-95A5-ED5011847D28}" type="presOf" srcId="{316B2E75-4612-4B3C-BA6D-A882F1E87BB1}" destId="{F012813B-2C13-42A9-B521-C37A63C16202}" srcOrd="0" destOrd="0" presId="urn:microsoft.com/office/officeart/2005/8/layout/gear1"/>
    <dgm:cxn modelId="{1ADA1EBD-43FE-4332-8F17-824A9184419B}" type="presOf" srcId="{A1A6658E-F2B4-4F5D-8819-F9816076772C}" destId="{AD2159F1-C760-4DBC-BB8A-D2C05D22A6C4}" srcOrd="0" destOrd="0" presId="urn:microsoft.com/office/officeart/2005/8/layout/gear1"/>
    <dgm:cxn modelId="{A9A6CAC7-8294-4D8D-890E-18540C6A563B}" type="presOf" srcId="{B14D1C8E-0CAB-40ED-A5A2-CAB480426883}" destId="{D56C757A-3772-4D90-9AC8-39F43FF2524B}" srcOrd="1" destOrd="0" presId="urn:microsoft.com/office/officeart/2005/8/layout/gear1"/>
    <dgm:cxn modelId="{241149CF-645A-4092-A7F9-A487C78E4171}" type="presOf" srcId="{316B2E75-4612-4B3C-BA6D-A882F1E87BB1}" destId="{8F678180-59B6-4749-8A16-59A0056F6751}" srcOrd="1" destOrd="0" presId="urn:microsoft.com/office/officeart/2005/8/layout/gear1"/>
    <dgm:cxn modelId="{4EE589D0-343F-4B96-BE2F-EB2CEFCA846F}" type="presOf" srcId="{B14D1C8E-0CAB-40ED-A5A2-CAB480426883}" destId="{1479EAD9-5D0A-4804-B5FB-B6A034290AA2}" srcOrd="2" destOrd="0" presId="urn:microsoft.com/office/officeart/2005/8/layout/gear1"/>
    <dgm:cxn modelId="{8FDF5EFE-157D-4EF2-B032-4612EC9BD0C8}" type="presOf" srcId="{60695BFE-46AB-4AE9-99AF-412846E36263}" destId="{DCEFC642-7438-488D-B851-C7BCB40D6081}" srcOrd="0" destOrd="0" presId="urn:microsoft.com/office/officeart/2005/8/layout/gear1"/>
    <dgm:cxn modelId="{3816329D-D874-4BB7-AF04-FABF4BA98F5C}" type="presParOf" srcId="{A45B5C55-903F-47AE-B229-82C27D37C980}" destId="{FC6DFD4F-B5CA-4820-9D75-EFEFAE596301}" srcOrd="0" destOrd="0" presId="urn:microsoft.com/office/officeart/2005/8/layout/gear1"/>
    <dgm:cxn modelId="{2E320774-7932-421A-A339-6FB37E157494}" type="presParOf" srcId="{A45B5C55-903F-47AE-B229-82C27D37C980}" destId="{D56C757A-3772-4D90-9AC8-39F43FF2524B}" srcOrd="1" destOrd="0" presId="urn:microsoft.com/office/officeart/2005/8/layout/gear1"/>
    <dgm:cxn modelId="{06F2A4DD-82CB-496D-A93C-A8ABDB71E6C0}" type="presParOf" srcId="{A45B5C55-903F-47AE-B229-82C27D37C980}" destId="{1479EAD9-5D0A-4804-B5FB-B6A034290AA2}" srcOrd="2" destOrd="0" presId="urn:microsoft.com/office/officeart/2005/8/layout/gear1"/>
    <dgm:cxn modelId="{60D824E5-708E-47F7-83A0-4AA2C2EAC7CA}" type="presParOf" srcId="{A45B5C55-903F-47AE-B229-82C27D37C980}" destId="{AD2159F1-C760-4DBC-BB8A-D2C05D22A6C4}" srcOrd="3" destOrd="0" presId="urn:microsoft.com/office/officeart/2005/8/layout/gear1"/>
    <dgm:cxn modelId="{EA992C60-3CE0-4EE3-9FAE-2A0DE468CF90}" type="presParOf" srcId="{A45B5C55-903F-47AE-B229-82C27D37C980}" destId="{2DF5266A-1645-4273-B8FA-7AF388673943}" srcOrd="4" destOrd="0" presId="urn:microsoft.com/office/officeart/2005/8/layout/gear1"/>
    <dgm:cxn modelId="{C81D0CC2-E2AE-4519-BF4E-D542DBDB1C1A}" type="presParOf" srcId="{A45B5C55-903F-47AE-B229-82C27D37C980}" destId="{35AC03A9-1538-40A6-BFD8-AD375D3C74B1}" srcOrd="5" destOrd="0" presId="urn:microsoft.com/office/officeart/2005/8/layout/gear1"/>
    <dgm:cxn modelId="{0A4F28B1-5DA2-44D7-A65C-7641761130D8}" type="presParOf" srcId="{A45B5C55-903F-47AE-B229-82C27D37C980}" destId="{F012813B-2C13-42A9-B521-C37A63C16202}" srcOrd="6" destOrd="0" presId="urn:microsoft.com/office/officeart/2005/8/layout/gear1"/>
    <dgm:cxn modelId="{7ACBCD0B-6E00-498E-9815-8BF12A8CF90B}" type="presParOf" srcId="{A45B5C55-903F-47AE-B229-82C27D37C980}" destId="{8F678180-59B6-4749-8A16-59A0056F6751}" srcOrd="7" destOrd="0" presId="urn:microsoft.com/office/officeart/2005/8/layout/gear1"/>
    <dgm:cxn modelId="{C2654DF3-D4E7-4F04-A471-7346245627CE}" type="presParOf" srcId="{A45B5C55-903F-47AE-B229-82C27D37C980}" destId="{AC8ED60C-9C10-435F-9AC3-39649C71D5C4}" srcOrd="8" destOrd="0" presId="urn:microsoft.com/office/officeart/2005/8/layout/gear1"/>
    <dgm:cxn modelId="{1B694851-1EAB-4763-9700-4C82A7D559A7}" type="presParOf" srcId="{A45B5C55-903F-47AE-B229-82C27D37C980}" destId="{E3CCBC94-E1E4-49B6-8C4D-E0A798C3A628}" srcOrd="9" destOrd="0" presId="urn:microsoft.com/office/officeart/2005/8/layout/gear1"/>
    <dgm:cxn modelId="{3079ED6A-790B-49A5-988A-37D9F4C44D5C}" type="presParOf" srcId="{A45B5C55-903F-47AE-B229-82C27D37C980}" destId="{DCEFC642-7438-488D-B851-C7BCB40D6081}" srcOrd="10" destOrd="0" presId="urn:microsoft.com/office/officeart/2005/8/layout/gear1"/>
    <dgm:cxn modelId="{A52A9730-77A1-4B86-984A-5356C81E0332}" type="presParOf" srcId="{A45B5C55-903F-47AE-B229-82C27D37C980}" destId="{676A0F2C-6CF1-4A21-85A7-21B3E3EF1D2B}" srcOrd="11" destOrd="0" presId="urn:microsoft.com/office/officeart/2005/8/layout/gear1"/>
    <dgm:cxn modelId="{58F1B35E-0586-481E-BE2F-379D52349C87}" type="presParOf" srcId="{A45B5C55-903F-47AE-B229-82C27D37C980}" destId="{FF91BDC5-9C0E-41E9-A28A-9934D4BF6AC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CF2D2B-CCB0-4F71-BEC3-B7C00BEDACAA}" type="doc">
      <dgm:prSet loTypeId="urn:microsoft.com/office/officeart/2005/8/layout/gear1" loCatId="cycle" qsTypeId="urn:microsoft.com/office/officeart/2005/8/quickstyle/simple1" qsCatId="simple" csTypeId="urn:microsoft.com/office/officeart/2005/8/colors/accent1_2" csCatId="accent1" phldr="1"/>
      <dgm:spPr/>
    </dgm:pt>
    <dgm:pt modelId="{B14D1C8E-0CAB-40ED-A5A2-CAB480426883}">
      <dgm:prSet phldrT="[Testo]"/>
      <dgm:spPr/>
      <dgm:t>
        <a:bodyPr/>
        <a:lstStyle/>
        <a:p>
          <a:r>
            <a:rPr lang="it-IT" dirty="0"/>
            <a:t>22</a:t>
          </a:r>
        </a:p>
      </dgm:t>
    </dgm:pt>
    <dgm:pt modelId="{FBDA7A2F-B219-41C0-9A5A-1CA22089BA8B}" type="parTrans" cxnId="{9795DB80-654C-4A0B-BC28-5E1F2760DDB1}">
      <dgm:prSet/>
      <dgm:spPr/>
      <dgm:t>
        <a:bodyPr/>
        <a:lstStyle/>
        <a:p>
          <a:endParaRPr lang="it-IT"/>
        </a:p>
      </dgm:t>
    </dgm:pt>
    <dgm:pt modelId="{60695BFE-46AB-4AE9-99AF-412846E36263}" type="sibTrans" cxnId="{9795DB80-654C-4A0B-BC28-5E1F2760DDB1}">
      <dgm:prSet/>
      <dgm:spPr/>
      <dgm:t>
        <a:bodyPr/>
        <a:lstStyle/>
        <a:p>
          <a:endParaRPr lang="it-IT"/>
        </a:p>
      </dgm:t>
    </dgm:pt>
    <dgm:pt modelId="{A1A6658E-F2B4-4F5D-8819-F9816076772C}">
      <dgm:prSet phldrT="[Testo]"/>
      <dgm:spPr/>
      <dgm:t>
        <a:bodyPr/>
        <a:lstStyle/>
        <a:p>
          <a:r>
            <a:rPr lang="it-IT" dirty="0"/>
            <a:t>8</a:t>
          </a:r>
        </a:p>
      </dgm:t>
    </dgm:pt>
    <dgm:pt modelId="{280B72B0-B96F-4A5F-B58A-E9FBE5ACDD9B}" type="parTrans" cxnId="{1C467593-663A-4F2A-818E-2D64C148F29F}">
      <dgm:prSet/>
      <dgm:spPr/>
      <dgm:t>
        <a:bodyPr/>
        <a:lstStyle/>
        <a:p>
          <a:endParaRPr lang="it-IT"/>
        </a:p>
      </dgm:t>
    </dgm:pt>
    <dgm:pt modelId="{71D5C3C6-E2E2-4A4F-BE4D-E710225E6BCE}" type="sibTrans" cxnId="{1C467593-663A-4F2A-818E-2D64C148F29F}">
      <dgm:prSet/>
      <dgm:spPr/>
      <dgm:t>
        <a:bodyPr/>
        <a:lstStyle/>
        <a:p>
          <a:endParaRPr lang="it-IT"/>
        </a:p>
      </dgm:t>
    </dgm:pt>
    <dgm:pt modelId="{316B2E75-4612-4B3C-BA6D-A882F1E87BB1}">
      <dgm:prSet phldrT="[Testo]"/>
      <dgm:spPr/>
      <dgm:t>
        <a:bodyPr/>
        <a:lstStyle/>
        <a:p>
          <a:r>
            <a:rPr lang="it-IT" dirty="0"/>
            <a:t>14</a:t>
          </a:r>
        </a:p>
      </dgm:t>
    </dgm:pt>
    <dgm:pt modelId="{3522DBFD-C4D1-44F0-BDBE-0C683FB19AC4}" type="parTrans" cxnId="{D26D6C72-201B-4204-8ED8-6E9BEE50CBDA}">
      <dgm:prSet/>
      <dgm:spPr/>
      <dgm:t>
        <a:bodyPr/>
        <a:lstStyle/>
        <a:p>
          <a:endParaRPr lang="it-IT"/>
        </a:p>
      </dgm:t>
    </dgm:pt>
    <dgm:pt modelId="{572AE72F-222F-49B2-B688-53B75A65DF9F}" type="sibTrans" cxnId="{D26D6C72-201B-4204-8ED8-6E9BEE50CBDA}">
      <dgm:prSet/>
      <dgm:spPr/>
      <dgm:t>
        <a:bodyPr/>
        <a:lstStyle/>
        <a:p>
          <a:endParaRPr lang="it-IT"/>
        </a:p>
      </dgm:t>
    </dgm:pt>
    <dgm:pt modelId="{A45B5C55-903F-47AE-B229-82C27D37C980}" type="pres">
      <dgm:prSet presAssocID="{18CF2D2B-CCB0-4F71-BEC3-B7C00BEDACAA}" presName="composite" presStyleCnt="0">
        <dgm:presLayoutVars>
          <dgm:chMax val="3"/>
          <dgm:animLvl val="lvl"/>
          <dgm:resizeHandles val="exact"/>
        </dgm:presLayoutVars>
      </dgm:prSet>
      <dgm:spPr/>
    </dgm:pt>
    <dgm:pt modelId="{FC6DFD4F-B5CA-4820-9D75-EFEFAE596301}" type="pres">
      <dgm:prSet presAssocID="{B14D1C8E-0CAB-40ED-A5A2-CAB480426883}" presName="gear1" presStyleLbl="node1" presStyleIdx="0" presStyleCnt="3">
        <dgm:presLayoutVars>
          <dgm:chMax val="1"/>
          <dgm:bulletEnabled val="1"/>
        </dgm:presLayoutVars>
      </dgm:prSet>
      <dgm:spPr/>
    </dgm:pt>
    <dgm:pt modelId="{D56C757A-3772-4D90-9AC8-39F43FF2524B}" type="pres">
      <dgm:prSet presAssocID="{B14D1C8E-0CAB-40ED-A5A2-CAB480426883}" presName="gear1srcNode" presStyleLbl="node1" presStyleIdx="0" presStyleCnt="3"/>
      <dgm:spPr/>
    </dgm:pt>
    <dgm:pt modelId="{1479EAD9-5D0A-4804-B5FB-B6A034290AA2}" type="pres">
      <dgm:prSet presAssocID="{B14D1C8E-0CAB-40ED-A5A2-CAB480426883}" presName="gear1dstNode" presStyleLbl="node1" presStyleIdx="0" presStyleCnt="3"/>
      <dgm:spPr/>
    </dgm:pt>
    <dgm:pt modelId="{AD2159F1-C760-4DBC-BB8A-D2C05D22A6C4}" type="pres">
      <dgm:prSet presAssocID="{A1A6658E-F2B4-4F5D-8819-F9816076772C}" presName="gear2" presStyleLbl="node1" presStyleIdx="1" presStyleCnt="3">
        <dgm:presLayoutVars>
          <dgm:chMax val="1"/>
          <dgm:bulletEnabled val="1"/>
        </dgm:presLayoutVars>
      </dgm:prSet>
      <dgm:spPr/>
    </dgm:pt>
    <dgm:pt modelId="{2DF5266A-1645-4273-B8FA-7AF388673943}" type="pres">
      <dgm:prSet presAssocID="{A1A6658E-F2B4-4F5D-8819-F9816076772C}" presName="gear2srcNode" presStyleLbl="node1" presStyleIdx="1" presStyleCnt="3"/>
      <dgm:spPr/>
    </dgm:pt>
    <dgm:pt modelId="{35AC03A9-1538-40A6-BFD8-AD375D3C74B1}" type="pres">
      <dgm:prSet presAssocID="{A1A6658E-F2B4-4F5D-8819-F9816076772C}" presName="gear2dstNode" presStyleLbl="node1" presStyleIdx="1" presStyleCnt="3"/>
      <dgm:spPr/>
    </dgm:pt>
    <dgm:pt modelId="{F012813B-2C13-42A9-B521-C37A63C16202}" type="pres">
      <dgm:prSet presAssocID="{316B2E75-4612-4B3C-BA6D-A882F1E87BB1}" presName="gear3" presStyleLbl="node1" presStyleIdx="2" presStyleCnt="3"/>
      <dgm:spPr/>
    </dgm:pt>
    <dgm:pt modelId="{8F678180-59B6-4749-8A16-59A0056F6751}" type="pres">
      <dgm:prSet presAssocID="{316B2E75-4612-4B3C-BA6D-A882F1E87BB1}" presName="gear3tx" presStyleLbl="node1" presStyleIdx="2" presStyleCnt="3">
        <dgm:presLayoutVars>
          <dgm:chMax val="1"/>
          <dgm:bulletEnabled val="1"/>
        </dgm:presLayoutVars>
      </dgm:prSet>
      <dgm:spPr/>
    </dgm:pt>
    <dgm:pt modelId="{AC8ED60C-9C10-435F-9AC3-39649C71D5C4}" type="pres">
      <dgm:prSet presAssocID="{316B2E75-4612-4B3C-BA6D-A882F1E87BB1}" presName="gear3srcNode" presStyleLbl="node1" presStyleIdx="2" presStyleCnt="3"/>
      <dgm:spPr/>
    </dgm:pt>
    <dgm:pt modelId="{E3CCBC94-E1E4-49B6-8C4D-E0A798C3A628}" type="pres">
      <dgm:prSet presAssocID="{316B2E75-4612-4B3C-BA6D-A882F1E87BB1}" presName="gear3dstNode" presStyleLbl="node1" presStyleIdx="2" presStyleCnt="3"/>
      <dgm:spPr/>
    </dgm:pt>
    <dgm:pt modelId="{DCEFC642-7438-488D-B851-C7BCB40D6081}" type="pres">
      <dgm:prSet presAssocID="{60695BFE-46AB-4AE9-99AF-412846E36263}" presName="connector1" presStyleLbl="sibTrans2D1" presStyleIdx="0" presStyleCnt="3"/>
      <dgm:spPr/>
    </dgm:pt>
    <dgm:pt modelId="{676A0F2C-6CF1-4A21-85A7-21B3E3EF1D2B}" type="pres">
      <dgm:prSet presAssocID="{71D5C3C6-E2E2-4A4F-BE4D-E710225E6BCE}" presName="connector2" presStyleLbl="sibTrans2D1" presStyleIdx="1" presStyleCnt="3"/>
      <dgm:spPr/>
    </dgm:pt>
    <dgm:pt modelId="{FF91BDC5-9C0E-41E9-A28A-9934D4BF6ACA}" type="pres">
      <dgm:prSet presAssocID="{572AE72F-222F-49B2-B688-53B75A65DF9F}" presName="connector3" presStyleLbl="sibTrans2D1" presStyleIdx="2" presStyleCnt="3"/>
      <dgm:spPr/>
    </dgm:pt>
  </dgm:ptLst>
  <dgm:cxnLst>
    <dgm:cxn modelId="{66E16B26-7C2D-4A1B-82DC-7A22A0FDB717}" type="presOf" srcId="{71D5C3C6-E2E2-4A4F-BE4D-E710225E6BCE}" destId="{676A0F2C-6CF1-4A21-85A7-21B3E3EF1D2B}" srcOrd="0" destOrd="0" presId="urn:microsoft.com/office/officeart/2005/8/layout/gear1"/>
    <dgm:cxn modelId="{F26AC337-FA30-4766-AB8E-444D8C00DCAE}" type="presOf" srcId="{316B2E75-4612-4B3C-BA6D-A882F1E87BB1}" destId="{E3CCBC94-E1E4-49B6-8C4D-E0A798C3A628}" srcOrd="3" destOrd="0" presId="urn:microsoft.com/office/officeart/2005/8/layout/gear1"/>
    <dgm:cxn modelId="{5133F564-90A4-4828-8B79-F5222D92952F}" type="presOf" srcId="{572AE72F-222F-49B2-B688-53B75A65DF9F}" destId="{FF91BDC5-9C0E-41E9-A28A-9934D4BF6ACA}" srcOrd="0" destOrd="0" presId="urn:microsoft.com/office/officeart/2005/8/layout/gear1"/>
    <dgm:cxn modelId="{90AC364C-6924-48A9-8D1B-C0F5929F4D63}" type="presOf" srcId="{A1A6658E-F2B4-4F5D-8819-F9816076772C}" destId="{2DF5266A-1645-4273-B8FA-7AF388673943}" srcOrd="1" destOrd="0" presId="urn:microsoft.com/office/officeart/2005/8/layout/gear1"/>
    <dgm:cxn modelId="{A7518A6C-7F23-45C5-B2A9-08583F9B1863}" type="presOf" srcId="{A1A6658E-F2B4-4F5D-8819-F9816076772C}" destId="{35AC03A9-1538-40A6-BFD8-AD375D3C74B1}" srcOrd="2" destOrd="0" presId="urn:microsoft.com/office/officeart/2005/8/layout/gear1"/>
    <dgm:cxn modelId="{7AF23950-5505-4F03-80B8-F5B9A7F1B1A4}" type="presOf" srcId="{18CF2D2B-CCB0-4F71-BEC3-B7C00BEDACAA}" destId="{A45B5C55-903F-47AE-B229-82C27D37C980}" srcOrd="0" destOrd="0" presId="urn:microsoft.com/office/officeart/2005/8/layout/gear1"/>
    <dgm:cxn modelId="{D26D6C72-201B-4204-8ED8-6E9BEE50CBDA}" srcId="{18CF2D2B-CCB0-4F71-BEC3-B7C00BEDACAA}" destId="{316B2E75-4612-4B3C-BA6D-A882F1E87BB1}" srcOrd="2" destOrd="0" parTransId="{3522DBFD-C4D1-44F0-BDBE-0C683FB19AC4}" sibTransId="{572AE72F-222F-49B2-B688-53B75A65DF9F}"/>
    <dgm:cxn modelId="{B2822E55-2A0E-47FB-B953-9A97C283FC8A}" type="presOf" srcId="{316B2E75-4612-4B3C-BA6D-A882F1E87BB1}" destId="{AC8ED60C-9C10-435F-9AC3-39649C71D5C4}" srcOrd="2" destOrd="0" presId="urn:microsoft.com/office/officeart/2005/8/layout/gear1"/>
    <dgm:cxn modelId="{14AC2A7C-BBE7-498E-8358-8FC8F927C770}" type="presOf" srcId="{B14D1C8E-0CAB-40ED-A5A2-CAB480426883}" destId="{FC6DFD4F-B5CA-4820-9D75-EFEFAE596301}" srcOrd="0" destOrd="0" presId="urn:microsoft.com/office/officeart/2005/8/layout/gear1"/>
    <dgm:cxn modelId="{9795DB80-654C-4A0B-BC28-5E1F2760DDB1}" srcId="{18CF2D2B-CCB0-4F71-BEC3-B7C00BEDACAA}" destId="{B14D1C8E-0CAB-40ED-A5A2-CAB480426883}" srcOrd="0" destOrd="0" parTransId="{FBDA7A2F-B219-41C0-9A5A-1CA22089BA8B}" sibTransId="{60695BFE-46AB-4AE9-99AF-412846E36263}"/>
    <dgm:cxn modelId="{1C467593-663A-4F2A-818E-2D64C148F29F}" srcId="{18CF2D2B-CCB0-4F71-BEC3-B7C00BEDACAA}" destId="{A1A6658E-F2B4-4F5D-8819-F9816076772C}" srcOrd="1" destOrd="0" parTransId="{280B72B0-B96F-4A5F-B58A-E9FBE5ACDD9B}" sibTransId="{71D5C3C6-E2E2-4A4F-BE4D-E710225E6BCE}"/>
    <dgm:cxn modelId="{A5B081A7-1BD9-448F-95A5-ED5011847D28}" type="presOf" srcId="{316B2E75-4612-4B3C-BA6D-A882F1E87BB1}" destId="{F012813B-2C13-42A9-B521-C37A63C16202}" srcOrd="0" destOrd="0" presId="urn:microsoft.com/office/officeart/2005/8/layout/gear1"/>
    <dgm:cxn modelId="{1ADA1EBD-43FE-4332-8F17-824A9184419B}" type="presOf" srcId="{A1A6658E-F2B4-4F5D-8819-F9816076772C}" destId="{AD2159F1-C760-4DBC-BB8A-D2C05D22A6C4}" srcOrd="0" destOrd="0" presId="urn:microsoft.com/office/officeart/2005/8/layout/gear1"/>
    <dgm:cxn modelId="{A9A6CAC7-8294-4D8D-890E-18540C6A563B}" type="presOf" srcId="{B14D1C8E-0CAB-40ED-A5A2-CAB480426883}" destId="{D56C757A-3772-4D90-9AC8-39F43FF2524B}" srcOrd="1" destOrd="0" presId="urn:microsoft.com/office/officeart/2005/8/layout/gear1"/>
    <dgm:cxn modelId="{241149CF-645A-4092-A7F9-A487C78E4171}" type="presOf" srcId="{316B2E75-4612-4B3C-BA6D-A882F1E87BB1}" destId="{8F678180-59B6-4749-8A16-59A0056F6751}" srcOrd="1" destOrd="0" presId="urn:microsoft.com/office/officeart/2005/8/layout/gear1"/>
    <dgm:cxn modelId="{4EE589D0-343F-4B96-BE2F-EB2CEFCA846F}" type="presOf" srcId="{B14D1C8E-0CAB-40ED-A5A2-CAB480426883}" destId="{1479EAD9-5D0A-4804-B5FB-B6A034290AA2}" srcOrd="2" destOrd="0" presId="urn:microsoft.com/office/officeart/2005/8/layout/gear1"/>
    <dgm:cxn modelId="{8FDF5EFE-157D-4EF2-B032-4612EC9BD0C8}" type="presOf" srcId="{60695BFE-46AB-4AE9-99AF-412846E36263}" destId="{DCEFC642-7438-488D-B851-C7BCB40D6081}" srcOrd="0" destOrd="0" presId="urn:microsoft.com/office/officeart/2005/8/layout/gear1"/>
    <dgm:cxn modelId="{3816329D-D874-4BB7-AF04-FABF4BA98F5C}" type="presParOf" srcId="{A45B5C55-903F-47AE-B229-82C27D37C980}" destId="{FC6DFD4F-B5CA-4820-9D75-EFEFAE596301}" srcOrd="0" destOrd="0" presId="urn:microsoft.com/office/officeart/2005/8/layout/gear1"/>
    <dgm:cxn modelId="{2E320774-7932-421A-A339-6FB37E157494}" type="presParOf" srcId="{A45B5C55-903F-47AE-B229-82C27D37C980}" destId="{D56C757A-3772-4D90-9AC8-39F43FF2524B}" srcOrd="1" destOrd="0" presId="urn:microsoft.com/office/officeart/2005/8/layout/gear1"/>
    <dgm:cxn modelId="{06F2A4DD-82CB-496D-A93C-A8ABDB71E6C0}" type="presParOf" srcId="{A45B5C55-903F-47AE-B229-82C27D37C980}" destId="{1479EAD9-5D0A-4804-B5FB-B6A034290AA2}" srcOrd="2" destOrd="0" presId="urn:microsoft.com/office/officeart/2005/8/layout/gear1"/>
    <dgm:cxn modelId="{60D824E5-708E-47F7-83A0-4AA2C2EAC7CA}" type="presParOf" srcId="{A45B5C55-903F-47AE-B229-82C27D37C980}" destId="{AD2159F1-C760-4DBC-BB8A-D2C05D22A6C4}" srcOrd="3" destOrd="0" presId="urn:microsoft.com/office/officeart/2005/8/layout/gear1"/>
    <dgm:cxn modelId="{EA992C60-3CE0-4EE3-9FAE-2A0DE468CF90}" type="presParOf" srcId="{A45B5C55-903F-47AE-B229-82C27D37C980}" destId="{2DF5266A-1645-4273-B8FA-7AF388673943}" srcOrd="4" destOrd="0" presId="urn:microsoft.com/office/officeart/2005/8/layout/gear1"/>
    <dgm:cxn modelId="{C81D0CC2-E2AE-4519-BF4E-D542DBDB1C1A}" type="presParOf" srcId="{A45B5C55-903F-47AE-B229-82C27D37C980}" destId="{35AC03A9-1538-40A6-BFD8-AD375D3C74B1}" srcOrd="5" destOrd="0" presId="urn:microsoft.com/office/officeart/2005/8/layout/gear1"/>
    <dgm:cxn modelId="{0A4F28B1-5DA2-44D7-A65C-7641761130D8}" type="presParOf" srcId="{A45B5C55-903F-47AE-B229-82C27D37C980}" destId="{F012813B-2C13-42A9-B521-C37A63C16202}" srcOrd="6" destOrd="0" presId="urn:microsoft.com/office/officeart/2005/8/layout/gear1"/>
    <dgm:cxn modelId="{7ACBCD0B-6E00-498E-9815-8BF12A8CF90B}" type="presParOf" srcId="{A45B5C55-903F-47AE-B229-82C27D37C980}" destId="{8F678180-59B6-4749-8A16-59A0056F6751}" srcOrd="7" destOrd="0" presId="urn:microsoft.com/office/officeart/2005/8/layout/gear1"/>
    <dgm:cxn modelId="{C2654DF3-D4E7-4F04-A471-7346245627CE}" type="presParOf" srcId="{A45B5C55-903F-47AE-B229-82C27D37C980}" destId="{AC8ED60C-9C10-435F-9AC3-39649C71D5C4}" srcOrd="8" destOrd="0" presId="urn:microsoft.com/office/officeart/2005/8/layout/gear1"/>
    <dgm:cxn modelId="{1B694851-1EAB-4763-9700-4C82A7D559A7}" type="presParOf" srcId="{A45B5C55-903F-47AE-B229-82C27D37C980}" destId="{E3CCBC94-E1E4-49B6-8C4D-E0A798C3A628}" srcOrd="9" destOrd="0" presId="urn:microsoft.com/office/officeart/2005/8/layout/gear1"/>
    <dgm:cxn modelId="{3079ED6A-790B-49A5-988A-37D9F4C44D5C}" type="presParOf" srcId="{A45B5C55-903F-47AE-B229-82C27D37C980}" destId="{DCEFC642-7438-488D-B851-C7BCB40D6081}" srcOrd="10" destOrd="0" presId="urn:microsoft.com/office/officeart/2005/8/layout/gear1"/>
    <dgm:cxn modelId="{A52A9730-77A1-4B86-984A-5356C81E0332}" type="presParOf" srcId="{A45B5C55-903F-47AE-B229-82C27D37C980}" destId="{676A0F2C-6CF1-4A21-85A7-21B3E3EF1D2B}" srcOrd="11" destOrd="0" presId="urn:microsoft.com/office/officeart/2005/8/layout/gear1"/>
    <dgm:cxn modelId="{58F1B35E-0586-481E-BE2F-379D52349C87}" type="presParOf" srcId="{A45B5C55-903F-47AE-B229-82C27D37C980}" destId="{FF91BDC5-9C0E-41E9-A28A-9934D4BF6AC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F28656-7BF5-4D70-97C0-26A21C466561}"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it-IT"/>
        </a:p>
      </dgm:t>
    </dgm:pt>
    <dgm:pt modelId="{E018A3DF-3A17-4406-B743-49EC00E0BD32}">
      <dgm:prSet phldrT="[Testo]"/>
      <dgm:spPr/>
      <dgm:t>
        <a:bodyPr/>
        <a:lstStyle/>
        <a:p>
          <a:r>
            <a:rPr lang="it-IT" dirty="0"/>
            <a:t>Camera</a:t>
          </a:r>
        </a:p>
      </dgm:t>
    </dgm:pt>
    <dgm:pt modelId="{CDCF2419-1459-4200-A96B-9A92B3081B58}" type="parTrans" cxnId="{E9156A3B-126D-4788-A554-A376B9029252}">
      <dgm:prSet/>
      <dgm:spPr/>
      <dgm:t>
        <a:bodyPr/>
        <a:lstStyle/>
        <a:p>
          <a:endParaRPr lang="it-IT"/>
        </a:p>
      </dgm:t>
    </dgm:pt>
    <dgm:pt modelId="{F10D8F05-11E7-4224-943B-BC8C1921CEFA}" type="sibTrans" cxnId="{E9156A3B-126D-4788-A554-A376B9029252}">
      <dgm:prSet/>
      <dgm:spPr/>
      <dgm:t>
        <a:bodyPr/>
        <a:lstStyle/>
        <a:p>
          <a:endParaRPr lang="it-IT"/>
        </a:p>
      </dgm:t>
    </dgm:pt>
    <dgm:pt modelId="{D63EC667-E109-4C5C-9620-6596E11FC7FA}">
      <dgm:prSet phldrT="[Testo]" custT="1"/>
      <dgm:spPr/>
      <dgm:t>
        <a:bodyPr/>
        <a:lstStyle/>
        <a:p>
          <a:pPr>
            <a:buNone/>
          </a:pPr>
          <a:r>
            <a:rPr lang="it-IT" sz="1600" dirty="0"/>
            <a:t>il riparto avviene a </a:t>
          </a:r>
          <a:r>
            <a:rPr lang="it-IT" sz="1600" b="1" dirty="0"/>
            <a:t>livello nazionale</a:t>
          </a:r>
          <a:r>
            <a:rPr lang="it-IT" sz="1600" dirty="0"/>
            <a:t>: prima tra le liste e le coalizioni di liste che hanno superato le soglie di sbarramento, quindi - per ciascuna coalizione - tra le liste sopra soglia che ne fanno parte.</a:t>
          </a:r>
        </a:p>
        <a:p>
          <a:pPr>
            <a:buNone/>
          </a:pPr>
          <a:r>
            <a:rPr lang="it-IT" sz="1600" dirty="0"/>
            <a:t>Stabilito quanti seggi spettano a livello nazionale, si procede al riparto proporzionale degli stessi nelle circoscrizioni procedendo - analogamente - prima al riparto dei seggi tra liste singole e coalizioni, quindi alla ripartizione dei seggi spettanti a ciascuna coalizione tra le liste che ne fanno parte. </a:t>
          </a:r>
          <a:r>
            <a:rPr lang="it-IT" sz="1600"/>
            <a:t>I </a:t>
          </a:r>
          <a:r>
            <a:rPr lang="it-IT" sz="1600" dirty="0"/>
            <a:t>seggi che spettano a ciascuna lista sono quindi assegnati nei collegi plurinominali, in proporzione ai voti ottenuti dalle liste stesse nei collegi</a:t>
          </a:r>
        </a:p>
      </dgm:t>
    </dgm:pt>
    <dgm:pt modelId="{F4C92312-5F86-4AF8-A0A5-710207A90EAA}" type="parTrans" cxnId="{6117DE57-4713-4D10-B677-356795E8BA03}">
      <dgm:prSet/>
      <dgm:spPr/>
      <dgm:t>
        <a:bodyPr/>
        <a:lstStyle/>
        <a:p>
          <a:endParaRPr lang="it-IT"/>
        </a:p>
      </dgm:t>
    </dgm:pt>
    <dgm:pt modelId="{CEAD1DD0-D5AF-41E9-A902-F6487AD53757}" type="sibTrans" cxnId="{6117DE57-4713-4D10-B677-356795E8BA03}">
      <dgm:prSet/>
      <dgm:spPr/>
      <dgm:t>
        <a:bodyPr/>
        <a:lstStyle/>
        <a:p>
          <a:endParaRPr lang="it-IT"/>
        </a:p>
      </dgm:t>
    </dgm:pt>
    <dgm:pt modelId="{27A33D19-48CB-436C-A883-F43E65610B1E}">
      <dgm:prSet phldrT="[Testo]"/>
      <dgm:spPr/>
      <dgm:t>
        <a:bodyPr/>
        <a:lstStyle/>
        <a:p>
          <a:r>
            <a:rPr lang="it-IT" dirty="0"/>
            <a:t>Senato</a:t>
          </a:r>
        </a:p>
      </dgm:t>
    </dgm:pt>
    <dgm:pt modelId="{7FC5051C-D679-4483-8588-56FA7CEC2337}" type="parTrans" cxnId="{9EDEFEEC-7D0B-41CF-B54A-768A4348CACA}">
      <dgm:prSet/>
      <dgm:spPr/>
      <dgm:t>
        <a:bodyPr/>
        <a:lstStyle/>
        <a:p>
          <a:endParaRPr lang="it-IT"/>
        </a:p>
      </dgm:t>
    </dgm:pt>
    <dgm:pt modelId="{ECE3AE1A-E5AA-4418-9AA8-25B46667E556}" type="sibTrans" cxnId="{9EDEFEEC-7D0B-41CF-B54A-768A4348CACA}">
      <dgm:prSet/>
      <dgm:spPr/>
      <dgm:t>
        <a:bodyPr/>
        <a:lstStyle/>
        <a:p>
          <a:endParaRPr lang="it-IT"/>
        </a:p>
      </dgm:t>
    </dgm:pt>
    <dgm:pt modelId="{CCB59D96-83CC-45BE-978B-A3C94CB477B0}">
      <dgm:prSet phldrT="[Testo]" custT="1"/>
      <dgm:spPr/>
      <dgm:t>
        <a:bodyPr/>
        <a:lstStyle/>
        <a:p>
          <a:r>
            <a:rPr lang="it-IT" sz="1600" dirty="0"/>
            <a:t>Il riparto avviene a </a:t>
          </a:r>
          <a:r>
            <a:rPr lang="it-IT" sz="1600" b="1" dirty="0"/>
            <a:t>livello regionale: </a:t>
          </a:r>
          <a:r>
            <a:rPr lang="it-IT" sz="1600" dirty="0"/>
            <a:t>prima tra le liste e le coalizioni di liste che hanno superato le soglie di sbarramento, quindi - per ciascuna coalizione - tra le liste sopra soglia che ne fanno parte.</a:t>
          </a:r>
        </a:p>
        <a:p>
          <a:r>
            <a:rPr lang="it-IT" sz="1600" dirty="0"/>
            <a:t>Stabilito quanti seggi spettano a livello regionale, si procede al riparto proporzionale nei collegi- prima tra liste singole e coalizioni, quindi alla ripartizione dei seggi spettanti a ciascuna coalizione tra le liste che ne fanno parte.</a:t>
          </a:r>
        </a:p>
        <a:p>
          <a:endParaRPr lang="it-IT" sz="1100" dirty="0"/>
        </a:p>
      </dgm:t>
    </dgm:pt>
    <dgm:pt modelId="{82993629-E49C-4EE3-ABA7-76B468B3718D}" type="parTrans" cxnId="{0AF802EE-5EE7-4510-B1A2-9FB7B2E6DC75}">
      <dgm:prSet/>
      <dgm:spPr/>
      <dgm:t>
        <a:bodyPr/>
        <a:lstStyle/>
        <a:p>
          <a:endParaRPr lang="it-IT"/>
        </a:p>
      </dgm:t>
    </dgm:pt>
    <dgm:pt modelId="{E1C07C89-8FC8-4675-BCE2-E26854DD203A}" type="sibTrans" cxnId="{0AF802EE-5EE7-4510-B1A2-9FB7B2E6DC75}">
      <dgm:prSet/>
      <dgm:spPr/>
      <dgm:t>
        <a:bodyPr/>
        <a:lstStyle/>
        <a:p>
          <a:endParaRPr lang="it-IT"/>
        </a:p>
      </dgm:t>
    </dgm:pt>
    <dgm:pt modelId="{A9C6BE90-5CA5-4FCE-AE6F-3783182947B4}" type="pres">
      <dgm:prSet presAssocID="{C0F28656-7BF5-4D70-97C0-26A21C466561}" presName="list" presStyleCnt="0">
        <dgm:presLayoutVars>
          <dgm:dir/>
          <dgm:animLvl val="lvl"/>
        </dgm:presLayoutVars>
      </dgm:prSet>
      <dgm:spPr/>
    </dgm:pt>
    <dgm:pt modelId="{3CF32CA2-EC76-49BF-A3C6-8B8E16577481}" type="pres">
      <dgm:prSet presAssocID="{E018A3DF-3A17-4406-B743-49EC00E0BD32}" presName="posSpace" presStyleCnt="0"/>
      <dgm:spPr/>
    </dgm:pt>
    <dgm:pt modelId="{B6B9F251-66EF-47A0-8D51-998C52B27051}" type="pres">
      <dgm:prSet presAssocID="{E018A3DF-3A17-4406-B743-49EC00E0BD32}" presName="vertFlow" presStyleCnt="0"/>
      <dgm:spPr/>
    </dgm:pt>
    <dgm:pt modelId="{3AA70B5B-506A-488D-9738-714479F6F304}" type="pres">
      <dgm:prSet presAssocID="{E018A3DF-3A17-4406-B743-49EC00E0BD32}" presName="topSpace" presStyleCnt="0"/>
      <dgm:spPr/>
    </dgm:pt>
    <dgm:pt modelId="{1C3AE8A9-F2BE-4387-BC46-DC2A03327F60}" type="pres">
      <dgm:prSet presAssocID="{E018A3DF-3A17-4406-B743-49EC00E0BD32}" presName="firstComp" presStyleCnt="0"/>
      <dgm:spPr/>
    </dgm:pt>
    <dgm:pt modelId="{C834495C-1571-43DA-BABA-5C73972B4F29}" type="pres">
      <dgm:prSet presAssocID="{E018A3DF-3A17-4406-B743-49EC00E0BD32}" presName="firstChild" presStyleLbl="bgAccFollowNode1" presStyleIdx="0" presStyleCnt="2" custScaleX="114251" custScaleY="190955" custLinFactNeighborX="-10179" custLinFactNeighborY="541"/>
      <dgm:spPr/>
    </dgm:pt>
    <dgm:pt modelId="{3C42FF7C-3BAA-4E0A-8AF8-1EE778E097C5}" type="pres">
      <dgm:prSet presAssocID="{E018A3DF-3A17-4406-B743-49EC00E0BD32}" presName="firstChildTx" presStyleLbl="bgAccFollowNode1" presStyleIdx="0" presStyleCnt="2">
        <dgm:presLayoutVars>
          <dgm:bulletEnabled val="1"/>
        </dgm:presLayoutVars>
      </dgm:prSet>
      <dgm:spPr/>
    </dgm:pt>
    <dgm:pt modelId="{FBB6FC1A-2477-4748-A068-4BDE92083BE0}" type="pres">
      <dgm:prSet presAssocID="{E018A3DF-3A17-4406-B743-49EC00E0BD32}" presName="negSpace" presStyleCnt="0"/>
      <dgm:spPr/>
    </dgm:pt>
    <dgm:pt modelId="{95752762-E2EF-49CF-B0C4-DAF15C18827F}" type="pres">
      <dgm:prSet presAssocID="{E018A3DF-3A17-4406-B743-49EC00E0BD32}" presName="circle" presStyleLbl="node1" presStyleIdx="0" presStyleCnt="2" custScaleX="48632" custScaleY="45089" custLinFactNeighborX="-4349" custLinFactNeighborY="24776"/>
      <dgm:spPr/>
    </dgm:pt>
    <dgm:pt modelId="{EE2403AB-6EA5-42EE-83C3-5A4E4B4F295A}" type="pres">
      <dgm:prSet presAssocID="{F10D8F05-11E7-4224-943B-BC8C1921CEFA}" presName="transSpace" presStyleCnt="0"/>
      <dgm:spPr/>
    </dgm:pt>
    <dgm:pt modelId="{74145471-FF5A-4FCA-AFFC-ABE5A734465F}" type="pres">
      <dgm:prSet presAssocID="{27A33D19-48CB-436C-A883-F43E65610B1E}" presName="posSpace" presStyleCnt="0"/>
      <dgm:spPr/>
    </dgm:pt>
    <dgm:pt modelId="{1DDFCB44-AB34-4D48-957F-634B86697806}" type="pres">
      <dgm:prSet presAssocID="{27A33D19-48CB-436C-A883-F43E65610B1E}" presName="vertFlow" presStyleCnt="0"/>
      <dgm:spPr/>
    </dgm:pt>
    <dgm:pt modelId="{0995F1AE-95AD-401F-8206-C7511B2EDAE6}" type="pres">
      <dgm:prSet presAssocID="{27A33D19-48CB-436C-A883-F43E65610B1E}" presName="topSpace" presStyleCnt="0"/>
      <dgm:spPr/>
    </dgm:pt>
    <dgm:pt modelId="{8E3B9679-858F-4084-8EC0-7C8883CD62BF}" type="pres">
      <dgm:prSet presAssocID="{27A33D19-48CB-436C-A883-F43E65610B1E}" presName="firstComp" presStyleCnt="0"/>
      <dgm:spPr/>
    </dgm:pt>
    <dgm:pt modelId="{0249F9FD-6780-4EA6-9C18-E8102FAF1169}" type="pres">
      <dgm:prSet presAssocID="{27A33D19-48CB-436C-A883-F43E65610B1E}" presName="firstChild" presStyleLbl="bgAccFollowNode1" presStyleIdx="1" presStyleCnt="2" custScaleX="113777" custScaleY="165166" custLinFactNeighborX="-26085" custLinFactNeighborY="541"/>
      <dgm:spPr/>
    </dgm:pt>
    <dgm:pt modelId="{B9570C5C-4A50-4BD5-AB1A-F3302736A9B6}" type="pres">
      <dgm:prSet presAssocID="{27A33D19-48CB-436C-A883-F43E65610B1E}" presName="firstChildTx" presStyleLbl="bgAccFollowNode1" presStyleIdx="1" presStyleCnt="2">
        <dgm:presLayoutVars>
          <dgm:bulletEnabled val="1"/>
        </dgm:presLayoutVars>
      </dgm:prSet>
      <dgm:spPr/>
    </dgm:pt>
    <dgm:pt modelId="{88B666BC-C3E7-4C4F-9C71-CE5E139D4723}" type="pres">
      <dgm:prSet presAssocID="{27A33D19-48CB-436C-A883-F43E65610B1E}" presName="negSpace" presStyleCnt="0"/>
      <dgm:spPr/>
    </dgm:pt>
    <dgm:pt modelId="{B976EB87-BBAE-42CF-A26C-4FE87B6D6759}" type="pres">
      <dgm:prSet presAssocID="{27A33D19-48CB-436C-A883-F43E65610B1E}" presName="circle" presStyleLbl="node1" presStyleIdx="1" presStyleCnt="2" custScaleX="48056" custScaleY="47346" custLinFactNeighborX="-12841" custLinFactNeighborY="25206"/>
      <dgm:spPr/>
    </dgm:pt>
  </dgm:ptLst>
  <dgm:cxnLst>
    <dgm:cxn modelId="{E9156A3B-126D-4788-A554-A376B9029252}" srcId="{C0F28656-7BF5-4D70-97C0-26A21C466561}" destId="{E018A3DF-3A17-4406-B743-49EC00E0BD32}" srcOrd="0" destOrd="0" parTransId="{CDCF2419-1459-4200-A96B-9A92B3081B58}" sibTransId="{F10D8F05-11E7-4224-943B-BC8C1921CEFA}"/>
    <dgm:cxn modelId="{3F14D13D-BA88-4F1A-8658-B2C2A78A727A}" type="presOf" srcId="{27A33D19-48CB-436C-A883-F43E65610B1E}" destId="{B976EB87-BBAE-42CF-A26C-4FE87B6D6759}" srcOrd="0" destOrd="0" presId="urn:microsoft.com/office/officeart/2005/8/layout/hList9"/>
    <dgm:cxn modelId="{E8D47F3E-98AA-4218-8180-434ECB749AA5}" type="presOf" srcId="{D63EC667-E109-4C5C-9620-6596E11FC7FA}" destId="{C834495C-1571-43DA-BABA-5C73972B4F29}" srcOrd="0" destOrd="0" presId="urn:microsoft.com/office/officeart/2005/8/layout/hList9"/>
    <dgm:cxn modelId="{31EC3C68-8CB6-4C0E-AB5D-6EC4C83AD182}" type="presOf" srcId="{C0F28656-7BF5-4D70-97C0-26A21C466561}" destId="{A9C6BE90-5CA5-4FCE-AE6F-3783182947B4}" srcOrd="0" destOrd="0" presId="urn:microsoft.com/office/officeart/2005/8/layout/hList9"/>
    <dgm:cxn modelId="{6117DE57-4713-4D10-B677-356795E8BA03}" srcId="{E018A3DF-3A17-4406-B743-49EC00E0BD32}" destId="{D63EC667-E109-4C5C-9620-6596E11FC7FA}" srcOrd="0" destOrd="0" parTransId="{F4C92312-5F86-4AF8-A0A5-710207A90EAA}" sibTransId="{CEAD1DD0-D5AF-41E9-A902-F6487AD53757}"/>
    <dgm:cxn modelId="{9293BC8D-22A6-42F8-AF4A-8B3D0B80B2C9}" type="presOf" srcId="{E018A3DF-3A17-4406-B743-49EC00E0BD32}" destId="{95752762-E2EF-49CF-B0C4-DAF15C18827F}" srcOrd="0" destOrd="0" presId="urn:microsoft.com/office/officeart/2005/8/layout/hList9"/>
    <dgm:cxn modelId="{A2911EA4-DD92-4819-82CE-555A8EAF3C94}" type="presOf" srcId="{CCB59D96-83CC-45BE-978B-A3C94CB477B0}" destId="{0249F9FD-6780-4EA6-9C18-E8102FAF1169}" srcOrd="0" destOrd="0" presId="urn:microsoft.com/office/officeart/2005/8/layout/hList9"/>
    <dgm:cxn modelId="{9561B2C6-8253-4621-8602-31A906ECF1BD}" type="presOf" srcId="{D63EC667-E109-4C5C-9620-6596E11FC7FA}" destId="{3C42FF7C-3BAA-4E0A-8AF8-1EE778E097C5}" srcOrd="1" destOrd="0" presId="urn:microsoft.com/office/officeart/2005/8/layout/hList9"/>
    <dgm:cxn modelId="{9EDEFEEC-7D0B-41CF-B54A-768A4348CACA}" srcId="{C0F28656-7BF5-4D70-97C0-26A21C466561}" destId="{27A33D19-48CB-436C-A883-F43E65610B1E}" srcOrd="1" destOrd="0" parTransId="{7FC5051C-D679-4483-8588-56FA7CEC2337}" sibTransId="{ECE3AE1A-E5AA-4418-9AA8-25B46667E556}"/>
    <dgm:cxn modelId="{0AF802EE-5EE7-4510-B1A2-9FB7B2E6DC75}" srcId="{27A33D19-48CB-436C-A883-F43E65610B1E}" destId="{CCB59D96-83CC-45BE-978B-A3C94CB477B0}" srcOrd="0" destOrd="0" parTransId="{82993629-E49C-4EE3-ABA7-76B468B3718D}" sibTransId="{E1C07C89-8FC8-4675-BCE2-E26854DD203A}"/>
    <dgm:cxn modelId="{B5FD20FB-AEDE-4583-9D39-21700B32DAC6}" type="presOf" srcId="{CCB59D96-83CC-45BE-978B-A3C94CB477B0}" destId="{B9570C5C-4A50-4BD5-AB1A-F3302736A9B6}" srcOrd="1" destOrd="0" presId="urn:microsoft.com/office/officeart/2005/8/layout/hList9"/>
    <dgm:cxn modelId="{9635AE20-F3BC-4FDA-8BCE-CF442B9807AA}" type="presParOf" srcId="{A9C6BE90-5CA5-4FCE-AE6F-3783182947B4}" destId="{3CF32CA2-EC76-49BF-A3C6-8B8E16577481}" srcOrd="0" destOrd="0" presId="urn:microsoft.com/office/officeart/2005/8/layout/hList9"/>
    <dgm:cxn modelId="{2D9933A3-3589-483D-98AC-C0422326226B}" type="presParOf" srcId="{A9C6BE90-5CA5-4FCE-AE6F-3783182947B4}" destId="{B6B9F251-66EF-47A0-8D51-998C52B27051}" srcOrd="1" destOrd="0" presId="urn:microsoft.com/office/officeart/2005/8/layout/hList9"/>
    <dgm:cxn modelId="{428A6459-0C9C-4605-A9B0-DF3CD72DFA4E}" type="presParOf" srcId="{B6B9F251-66EF-47A0-8D51-998C52B27051}" destId="{3AA70B5B-506A-488D-9738-714479F6F304}" srcOrd="0" destOrd="0" presId="urn:microsoft.com/office/officeart/2005/8/layout/hList9"/>
    <dgm:cxn modelId="{BF1F1AB5-6074-4F65-8516-BF95BF8A5598}" type="presParOf" srcId="{B6B9F251-66EF-47A0-8D51-998C52B27051}" destId="{1C3AE8A9-F2BE-4387-BC46-DC2A03327F60}" srcOrd="1" destOrd="0" presId="urn:microsoft.com/office/officeart/2005/8/layout/hList9"/>
    <dgm:cxn modelId="{88C74854-A4FC-451B-BBFD-073F1B1780C5}" type="presParOf" srcId="{1C3AE8A9-F2BE-4387-BC46-DC2A03327F60}" destId="{C834495C-1571-43DA-BABA-5C73972B4F29}" srcOrd="0" destOrd="0" presId="urn:microsoft.com/office/officeart/2005/8/layout/hList9"/>
    <dgm:cxn modelId="{ADEAF9A3-E87E-425C-8D70-571C8C8100D7}" type="presParOf" srcId="{1C3AE8A9-F2BE-4387-BC46-DC2A03327F60}" destId="{3C42FF7C-3BAA-4E0A-8AF8-1EE778E097C5}" srcOrd="1" destOrd="0" presId="urn:microsoft.com/office/officeart/2005/8/layout/hList9"/>
    <dgm:cxn modelId="{ACDDACC6-A26B-4BFC-9130-200007AFFA97}" type="presParOf" srcId="{A9C6BE90-5CA5-4FCE-AE6F-3783182947B4}" destId="{FBB6FC1A-2477-4748-A068-4BDE92083BE0}" srcOrd="2" destOrd="0" presId="urn:microsoft.com/office/officeart/2005/8/layout/hList9"/>
    <dgm:cxn modelId="{0569F363-2DF1-46B1-9F87-F95C08252C17}" type="presParOf" srcId="{A9C6BE90-5CA5-4FCE-AE6F-3783182947B4}" destId="{95752762-E2EF-49CF-B0C4-DAF15C18827F}" srcOrd="3" destOrd="0" presId="urn:microsoft.com/office/officeart/2005/8/layout/hList9"/>
    <dgm:cxn modelId="{A8C30904-F852-40F2-BFDA-02C296F6ED8A}" type="presParOf" srcId="{A9C6BE90-5CA5-4FCE-AE6F-3783182947B4}" destId="{EE2403AB-6EA5-42EE-83C3-5A4E4B4F295A}" srcOrd="4" destOrd="0" presId="urn:microsoft.com/office/officeart/2005/8/layout/hList9"/>
    <dgm:cxn modelId="{D6538981-1164-4826-8837-59B6D6ADC9E2}" type="presParOf" srcId="{A9C6BE90-5CA5-4FCE-AE6F-3783182947B4}" destId="{74145471-FF5A-4FCA-AFFC-ABE5A734465F}" srcOrd="5" destOrd="0" presId="urn:microsoft.com/office/officeart/2005/8/layout/hList9"/>
    <dgm:cxn modelId="{EC151109-446B-4495-A1B9-BF405FC275B1}" type="presParOf" srcId="{A9C6BE90-5CA5-4FCE-AE6F-3783182947B4}" destId="{1DDFCB44-AB34-4D48-957F-634B86697806}" srcOrd="6" destOrd="0" presId="urn:microsoft.com/office/officeart/2005/8/layout/hList9"/>
    <dgm:cxn modelId="{C8268EF5-9595-4051-8437-BE5F7C07E105}" type="presParOf" srcId="{1DDFCB44-AB34-4D48-957F-634B86697806}" destId="{0995F1AE-95AD-401F-8206-C7511B2EDAE6}" srcOrd="0" destOrd="0" presId="urn:microsoft.com/office/officeart/2005/8/layout/hList9"/>
    <dgm:cxn modelId="{5BA64930-41F9-4166-AAA5-583B793BC05A}" type="presParOf" srcId="{1DDFCB44-AB34-4D48-957F-634B86697806}" destId="{8E3B9679-858F-4084-8EC0-7C8883CD62BF}" srcOrd="1" destOrd="0" presId="urn:microsoft.com/office/officeart/2005/8/layout/hList9"/>
    <dgm:cxn modelId="{DAC16538-AFEF-4360-84F0-90F0AAAED104}" type="presParOf" srcId="{8E3B9679-858F-4084-8EC0-7C8883CD62BF}" destId="{0249F9FD-6780-4EA6-9C18-E8102FAF1169}" srcOrd="0" destOrd="0" presId="urn:microsoft.com/office/officeart/2005/8/layout/hList9"/>
    <dgm:cxn modelId="{2047DB38-874B-4F77-93BC-DD0EA0A239E9}" type="presParOf" srcId="{8E3B9679-858F-4084-8EC0-7C8883CD62BF}" destId="{B9570C5C-4A50-4BD5-AB1A-F3302736A9B6}" srcOrd="1" destOrd="0" presId="urn:microsoft.com/office/officeart/2005/8/layout/hList9"/>
    <dgm:cxn modelId="{6E4F802E-C1E8-43EA-9584-A92FBEB7116B}" type="presParOf" srcId="{A9C6BE90-5CA5-4FCE-AE6F-3783182947B4}" destId="{88B666BC-C3E7-4C4F-9C71-CE5E139D4723}" srcOrd="7" destOrd="0" presId="urn:microsoft.com/office/officeart/2005/8/layout/hList9"/>
    <dgm:cxn modelId="{CA9C308D-F341-4A69-BE9A-D456A74B75E3}" type="presParOf" srcId="{A9C6BE90-5CA5-4FCE-AE6F-3783182947B4}" destId="{B976EB87-BBAE-42CF-A26C-4FE87B6D6759}"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4AF66-7544-4598-B882-E55E9239BCA7}">
      <dsp:nvSpPr>
        <dsp:cNvPr id="0" name=""/>
        <dsp:cNvSpPr/>
      </dsp:nvSpPr>
      <dsp:spPr>
        <a:xfrm>
          <a:off x="5646" y="0"/>
          <a:ext cx="3375492" cy="753533"/>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it-IT" sz="2300" kern="1200" dirty="0"/>
            <a:t>Sistema di votazione</a:t>
          </a:r>
        </a:p>
      </dsp:txBody>
      <dsp:txXfrm>
        <a:off x="382413" y="0"/>
        <a:ext cx="2621959" cy="753533"/>
      </dsp:txXfrm>
    </dsp:sp>
    <dsp:sp modelId="{E541B13B-40AE-4AE3-861E-1D777E5AD093}">
      <dsp:nvSpPr>
        <dsp:cNvPr id="0" name=""/>
        <dsp:cNvSpPr/>
      </dsp:nvSpPr>
      <dsp:spPr>
        <a:xfrm>
          <a:off x="3049237" y="0"/>
          <a:ext cx="3375492" cy="753533"/>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it-IT" sz="2300" kern="1200" dirty="0"/>
            <a:t>Metodo attribuzione seggi</a:t>
          </a:r>
        </a:p>
      </dsp:txBody>
      <dsp:txXfrm>
        <a:off x="3426004" y="0"/>
        <a:ext cx="2621959" cy="7535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DFD4F-B5CA-4820-9D75-EFEFAE596301}">
      <dsp:nvSpPr>
        <dsp:cNvPr id="0" name=""/>
        <dsp:cNvSpPr/>
      </dsp:nvSpPr>
      <dsp:spPr>
        <a:xfrm>
          <a:off x="2261658" y="2105025"/>
          <a:ext cx="2572808" cy="2572808"/>
        </a:xfrm>
        <a:prstGeom prst="gear9">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it-IT" sz="5500" kern="1200" dirty="0"/>
            <a:t>45</a:t>
          </a:r>
        </a:p>
      </dsp:txBody>
      <dsp:txXfrm>
        <a:off x="2778907" y="2707693"/>
        <a:ext cx="1538310" cy="1322476"/>
      </dsp:txXfrm>
    </dsp:sp>
    <dsp:sp modelId="{AD2159F1-C760-4DBC-BB8A-D2C05D22A6C4}">
      <dsp:nvSpPr>
        <dsp:cNvPr id="0" name=""/>
        <dsp:cNvSpPr/>
      </dsp:nvSpPr>
      <dsp:spPr>
        <a:xfrm>
          <a:off x="764751" y="1496906"/>
          <a:ext cx="1871133" cy="1871133"/>
        </a:xfrm>
        <a:prstGeom prst="gear6">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it-IT" sz="5500" kern="1200" dirty="0"/>
            <a:t>17</a:t>
          </a:r>
        </a:p>
      </dsp:txBody>
      <dsp:txXfrm>
        <a:off x="1235814" y="1970816"/>
        <a:ext cx="929007" cy="923313"/>
      </dsp:txXfrm>
    </dsp:sp>
    <dsp:sp modelId="{F012813B-2C13-42A9-B521-C37A63C16202}">
      <dsp:nvSpPr>
        <dsp:cNvPr id="0" name=""/>
        <dsp:cNvSpPr/>
      </dsp:nvSpPr>
      <dsp:spPr>
        <a:xfrm rot="20700000">
          <a:off x="1812777" y="206015"/>
          <a:ext cx="1833329" cy="1833329"/>
        </a:xfrm>
        <a:prstGeom prst="gear6">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it-IT" sz="5500" kern="1200" dirty="0"/>
            <a:t>28</a:t>
          </a:r>
        </a:p>
      </dsp:txBody>
      <dsp:txXfrm rot="-20700000">
        <a:off x="2214879" y="608118"/>
        <a:ext cx="1029123" cy="1029123"/>
      </dsp:txXfrm>
    </dsp:sp>
    <dsp:sp modelId="{DCEFC642-7438-488D-B851-C7BCB40D6081}">
      <dsp:nvSpPr>
        <dsp:cNvPr id="0" name=""/>
        <dsp:cNvSpPr/>
      </dsp:nvSpPr>
      <dsp:spPr>
        <a:xfrm>
          <a:off x="2069167" y="1713748"/>
          <a:ext cx="3293195" cy="3293195"/>
        </a:xfrm>
        <a:prstGeom prst="circularArrow">
          <a:avLst>
            <a:gd name="adj1" fmla="val 4687"/>
            <a:gd name="adj2" fmla="val 299029"/>
            <a:gd name="adj3" fmla="val 2526621"/>
            <a:gd name="adj4" fmla="val 1583893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6A0F2C-6CF1-4A21-85A7-21B3E3EF1D2B}">
      <dsp:nvSpPr>
        <dsp:cNvPr id="0" name=""/>
        <dsp:cNvSpPr/>
      </dsp:nvSpPr>
      <dsp:spPr>
        <a:xfrm>
          <a:off x="433377" y="1080820"/>
          <a:ext cx="2392712" cy="239271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91BDC5-9C0E-41E9-A28A-9934D4BF6ACA}">
      <dsp:nvSpPr>
        <dsp:cNvPr id="0" name=""/>
        <dsp:cNvSpPr/>
      </dsp:nvSpPr>
      <dsp:spPr>
        <a:xfrm>
          <a:off x="1388709" y="-197627"/>
          <a:ext cx="2579825" cy="257982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DFD4F-B5CA-4820-9D75-EFEFAE596301}">
      <dsp:nvSpPr>
        <dsp:cNvPr id="0" name=""/>
        <dsp:cNvSpPr/>
      </dsp:nvSpPr>
      <dsp:spPr>
        <a:xfrm>
          <a:off x="2261658" y="2105025"/>
          <a:ext cx="2572808" cy="2572808"/>
        </a:xfrm>
        <a:prstGeom prst="gear9">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it-IT" sz="5500" kern="1200" dirty="0"/>
            <a:t>22</a:t>
          </a:r>
        </a:p>
      </dsp:txBody>
      <dsp:txXfrm>
        <a:off x="2778907" y="2707693"/>
        <a:ext cx="1538310" cy="1322476"/>
      </dsp:txXfrm>
    </dsp:sp>
    <dsp:sp modelId="{AD2159F1-C760-4DBC-BB8A-D2C05D22A6C4}">
      <dsp:nvSpPr>
        <dsp:cNvPr id="0" name=""/>
        <dsp:cNvSpPr/>
      </dsp:nvSpPr>
      <dsp:spPr>
        <a:xfrm>
          <a:off x="764751" y="1496906"/>
          <a:ext cx="1871133" cy="1871133"/>
        </a:xfrm>
        <a:prstGeom prst="gear6">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it-IT" sz="5500" kern="1200" dirty="0"/>
            <a:t>8</a:t>
          </a:r>
        </a:p>
      </dsp:txBody>
      <dsp:txXfrm>
        <a:off x="1235814" y="1970816"/>
        <a:ext cx="929007" cy="923313"/>
      </dsp:txXfrm>
    </dsp:sp>
    <dsp:sp modelId="{F012813B-2C13-42A9-B521-C37A63C16202}">
      <dsp:nvSpPr>
        <dsp:cNvPr id="0" name=""/>
        <dsp:cNvSpPr/>
      </dsp:nvSpPr>
      <dsp:spPr>
        <a:xfrm rot="20700000">
          <a:off x="1812777" y="206015"/>
          <a:ext cx="1833329" cy="1833329"/>
        </a:xfrm>
        <a:prstGeom prst="gear6">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it-IT" sz="5500" kern="1200" dirty="0"/>
            <a:t>14</a:t>
          </a:r>
        </a:p>
      </dsp:txBody>
      <dsp:txXfrm rot="-20700000">
        <a:off x="2214879" y="608118"/>
        <a:ext cx="1029123" cy="1029123"/>
      </dsp:txXfrm>
    </dsp:sp>
    <dsp:sp modelId="{DCEFC642-7438-488D-B851-C7BCB40D6081}">
      <dsp:nvSpPr>
        <dsp:cNvPr id="0" name=""/>
        <dsp:cNvSpPr/>
      </dsp:nvSpPr>
      <dsp:spPr>
        <a:xfrm>
          <a:off x="2069167" y="1713748"/>
          <a:ext cx="3293195" cy="3293195"/>
        </a:xfrm>
        <a:prstGeom prst="circularArrow">
          <a:avLst>
            <a:gd name="adj1" fmla="val 4687"/>
            <a:gd name="adj2" fmla="val 299029"/>
            <a:gd name="adj3" fmla="val 2526621"/>
            <a:gd name="adj4" fmla="val 1583893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6A0F2C-6CF1-4A21-85A7-21B3E3EF1D2B}">
      <dsp:nvSpPr>
        <dsp:cNvPr id="0" name=""/>
        <dsp:cNvSpPr/>
      </dsp:nvSpPr>
      <dsp:spPr>
        <a:xfrm>
          <a:off x="433377" y="1080820"/>
          <a:ext cx="2392712" cy="239271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91BDC5-9C0E-41E9-A28A-9934D4BF6ACA}">
      <dsp:nvSpPr>
        <dsp:cNvPr id="0" name=""/>
        <dsp:cNvSpPr/>
      </dsp:nvSpPr>
      <dsp:spPr>
        <a:xfrm>
          <a:off x="1388709" y="-197627"/>
          <a:ext cx="2579825" cy="257982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4495C-1571-43DA-BABA-5C73972B4F29}">
      <dsp:nvSpPr>
        <dsp:cNvPr id="0" name=""/>
        <dsp:cNvSpPr/>
      </dsp:nvSpPr>
      <dsp:spPr>
        <a:xfrm>
          <a:off x="921722" y="1640933"/>
          <a:ext cx="4669028" cy="455578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it-IT" sz="1600" kern="1200" dirty="0"/>
            <a:t>il riparto avviene a </a:t>
          </a:r>
          <a:r>
            <a:rPr lang="it-IT" sz="1600" b="1" kern="1200" dirty="0"/>
            <a:t>livello nazionale</a:t>
          </a:r>
          <a:r>
            <a:rPr lang="it-IT" sz="1600" kern="1200" dirty="0"/>
            <a:t>: prima tra le liste e le coalizioni di liste che hanno superato le soglie di sbarramento, quindi - per ciascuna coalizione - tra le liste sopra soglia che ne fanno parte.</a:t>
          </a:r>
        </a:p>
        <a:p>
          <a:pPr marL="0" lvl="0" indent="0" algn="l" defTabSz="711200">
            <a:lnSpc>
              <a:spcPct val="90000"/>
            </a:lnSpc>
            <a:spcBef>
              <a:spcPct val="0"/>
            </a:spcBef>
            <a:spcAft>
              <a:spcPct val="35000"/>
            </a:spcAft>
            <a:buNone/>
          </a:pPr>
          <a:r>
            <a:rPr lang="it-IT" sz="1600" kern="1200" dirty="0"/>
            <a:t>Stabilito quanti seggi spettano a livello nazionale, si procede al riparto proporzionale degli stessi nelle circoscrizioni procedendo - analogamente - prima al riparto dei seggi tra liste singole e coalizioni, quindi alla ripartizione dei seggi spettanti a ciascuna coalizione tra le liste che ne fanno parte. </a:t>
          </a:r>
          <a:r>
            <a:rPr lang="it-IT" sz="1600" kern="1200"/>
            <a:t>I </a:t>
          </a:r>
          <a:r>
            <a:rPr lang="it-IT" sz="1600" kern="1200" dirty="0"/>
            <a:t>seggi che spettano a ciascuna lista sono quindi assegnati nei collegi plurinominali, in proporzione ai voti ottenuti dalle liste stesse nei collegi</a:t>
          </a:r>
        </a:p>
      </dsp:txBody>
      <dsp:txXfrm>
        <a:off x="1668767" y="1640933"/>
        <a:ext cx="3921984" cy="4555787"/>
      </dsp:txXfrm>
    </dsp:sp>
    <dsp:sp modelId="{95752762-E2EF-49CF-B0C4-DAF15C18827F}">
      <dsp:nvSpPr>
        <dsp:cNvPr id="0" name=""/>
        <dsp:cNvSpPr/>
      </dsp:nvSpPr>
      <dsp:spPr>
        <a:xfrm>
          <a:off x="366594" y="1264994"/>
          <a:ext cx="1159678" cy="107519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it-IT" sz="1500" kern="1200" dirty="0"/>
            <a:t>Camera</a:t>
          </a:r>
        </a:p>
      </dsp:txBody>
      <dsp:txXfrm>
        <a:off x="536425" y="1422452"/>
        <a:ext cx="820016" cy="760275"/>
      </dsp:txXfrm>
    </dsp:sp>
    <dsp:sp modelId="{0249F9FD-6780-4EA6-9C18-E8102FAF1169}">
      <dsp:nvSpPr>
        <dsp:cNvPr id="0" name=""/>
        <dsp:cNvSpPr/>
      </dsp:nvSpPr>
      <dsp:spPr>
        <a:xfrm>
          <a:off x="6104831" y="1640933"/>
          <a:ext cx="4630367" cy="394051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it-IT" sz="1600" kern="1200" dirty="0"/>
            <a:t>Il riparto avviene a </a:t>
          </a:r>
          <a:r>
            <a:rPr lang="it-IT" sz="1600" b="1" kern="1200" dirty="0"/>
            <a:t>livello regionale: </a:t>
          </a:r>
          <a:r>
            <a:rPr lang="it-IT" sz="1600" kern="1200" dirty="0"/>
            <a:t>prima tra le liste e le coalizioni di liste che hanno superato le soglie di sbarramento, quindi - per ciascuna coalizione - tra le liste sopra soglia che ne fanno parte.</a:t>
          </a:r>
        </a:p>
        <a:p>
          <a:pPr marL="0" lvl="0" indent="0" algn="l" defTabSz="711200">
            <a:lnSpc>
              <a:spcPct val="90000"/>
            </a:lnSpc>
            <a:spcBef>
              <a:spcPct val="0"/>
            </a:spcBef>
            <a:spcAft>
              <a:spcPct val="35000"/>
            </a:spcAft>
            <a:buNone/>
          </a:pPr>
          <a:r>
            <a:rPr lang="it-IT" sz="1600" kern="1200" dirty="0"/>
            <a:t>Stabilito quanti seggi spettano a livello regionale, si procede al riparto proporzionale nei collegi- prima tra liste singole e coalizioni, quindi alla ripartizione dei seggi spettanti a ciascuna coalizione tra le liste che ne fanno parte.</a:t>
          </a:r>
        </a:p>
        <a:p>
          <a:pPr marL="0" lvl="0" indent="0" algn="l" defTabSz="711200">
            <a:lnSpc>
              <a:spcPct val="90000"/>
            </a:lnSpc>
            <a:spcBef>
              <a:spcPct val="0"/>
            </a:spcBef>
            <a:spcAft>
              <a:spcPct val="35000"/>
            </a:spcAft>
            <a:buNone/>
          </a:pPr>
          <a:endParaRPr lang="it-IT" sz="1100" kern="1200" dirty="0"/>
        </a:p>
      </dsp:txBody>
      <dsp:txXfrm>
        <a:off x="6845689" y="1640933"/>
        <a:ext cx="3889509" cy="3940515"/>
      </dsp:txXfrm>
    </dsp:sp>
    <dsp:sp modelId="{B976EB87-BBAE-42CF-A26C-4FE87B6D6759}">
      <dsp:nvSpPr>
        <dsp:cNvPr id="0" name=""/>
        <dsp:cNvSpPr/>
      </dsp:nvSpPr>
      <dsp:spPr>
        <a:xfrm>
          <a:off x="5607925" y="1275248"/>
          <a:ext cx="1145942" cy="112901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it-IT" sz="1500" kern="1200" dirty="0"/>
            <a:t>Senato</a:t>
          </a:r>
        </a:p>
      </dsp:txBody>
      <dsp:txXfrm>
        <a:off x="5775744" y="1440588"/>
        <a:ext cx="810304" cy="79833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17C914-C257-42A8-B503-17B5C9594E30}" type="datetimeFigureOut">
              <a:rPr lang="it-IT" smtClean="0"/>
              <a:t>09/02/2018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A03CC-82AC-4594-9304-CF9AA21F613A}" type="slidenum">
              <a:rPr lang="it-IT" smtClean="0"/>
              <a:t>‹N›</a:t>
            </a:fld>
            <a:endParaRPr lang="it-IT"/>
          </a:p>
        </p:txBody>
      </p:sp>
    </p:spTree>
    <p:extLst>
      <p:ext uri="{BB962C8B-B14F-4D97-AF65-F5344CB8AC3E}">
        <p14:creationId xmlns:p14="http://schemas.microsoft.com/office/powerpoint/2010/main" val="541464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F8A03CC-82AC-4594-9304-CF9AA21F613A}" type="slidenum">
              <a:rPr lang="it-IT" smtClean="0"/>
              <a:t>6</a:t>
            </a:fld>
            <a:endParaRPr lang="it-IT"/>
          </a:p>
        </p:txBody>
      </p:sp>
    </p:spTree>
    <p:extLst>
      <p:ext uri="{BB962C8B-B14F-4D97-AF65-F5344CB8AC3E}">
        <p14:creationId xmlns:p14="http://schemas.microsoft.com/office/powerpoint/2010/main" val="970487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F8A03CC-82AC-4594-9304-CF9AA21F613A}" type="slidenum">
              <a:rPr lang="it-IT" smtClean="0"/>
              <a:t>7</a:t>
            </a:fld>
            <a:endParaRPr lang="it-IT"/>
          </a:p>
        </p:txBody>
      </p:sp>
    </p:spTree>
    <p:extLst>
      <p:ext uri="{BB962C8B-B14F-4D97-AF65-F5344CB8AC3E}">
        <p14:creationId xmlns:p14="http://schemas.microsoft.com/office/powerpoint/2010/main" val="1635278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270222" y="1980194"/>
            <a:ext cx="8825658" cy="3329581"/>
          </a:xfrm>
        </p:spPr>
        <p:txBody>
          <a:bodyPr anchor="b"/>
          <a:lstStyle>
            <a:lvl1pPr>
              <a:defRPr sz="7200"/>
            </a:lvl1pPr>
          </a:lstStyle>
          <a:p>
            <a:r>
              <a:rPr lang="it-IT" dirty="0"/>
              <a:t>Fare clic per modificare lo stile del titolo dello schema</a:t>
            </a:r>
            <a:endParaRPr lang="en-US" dirty="0"/>
          </a:p>
        </p:txBody>
      </p:sp>
      <p:sp>
        <p:nvSpPr>
          <p:cNvPr id="3" name="Subtitle 2"/>
          <p:cNvSpPr>
            <a:spLocks noGrp="1"/>
          </p:cNvSpPr>
          <p:nvPr>
            <p:ph type="subTitle" idx="1"/>
          </p:nvPr>
        </p:nvSpPr>
        <p:spPr>
          <a:xfrm>
            <a:off x="1270222" y="5307595"/>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2/9/2018</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509A250-FF31-4206-8172-F9D3106AACB1}" type="datetimeFigureOut">
              <a:rPr lang="en-US" dirty="0"/>
              <a:t>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509A250-FF31-4206-8172-F9D3106AACB1}" type="datetimeFigureOut">
              <a:rPr lang="en-US" dirty="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Modifica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509A250-FF31-4206-8172-F9D3106AACB1}" type="datetimeFigureOut">
              <a:rPr lang="en-US" dirty="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509A250-FF31-4206-8172-F9D3106AACB1}" type="datetimeFigureOut">
              <a:rPr lang="en-US" dirty="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333268" y="1981200"/>
            <a:ext cx="235913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321250" y="2667000"/>
            <a:ext cx="23711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3109891" y="1981200"/>
            <a:ext cx="228761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3063115" y="2667000"/>
            <a:ext cx="23343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859259" y="1981200"/>
            <a:ext cx="247215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Modifica gli stili del testo dello schema</a:t>
            </a:r>
          </a:p>
        </p:txBody>
      </p:sp>
      <p:sp>
        <p:nvSpPr>
          <p:cNvPr id="20" name="Text Placeholder 3"/>
          <p:cNvSpPr>
            <a:spLocks noGrp="1"/>
          </p:cNvSpPr>
          <p:nvPr>
            <p:ph type="body" sz="half" idx="17"/>
          </p:nvPr>
        </p:nvSpPr>
        <p:spPr>
          <a:xfrm>
            <a:off x="5846559" y="2667000"/>
            <a:ext cx="248485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2900642" y="2138082"/>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616027" y="2138082"/>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2/9/2018</a:t>
            </a:fld>
            <a:endParaRPr lang="en-US" dirty="0"/>
          </a:p>
        </p:txBody>
      </p:sp>
      <p:sp>
        <p:nvSpPr>
          <p:cNvPr id="4" name="Footer Placeholder 4"/>
          <p:cNvSpPr>
            <a:spLocks noGrp="1"/>
          </p:cNvSpPr>
          <p:nvPr>
            <p:ph type="ftr" sz="quarter" idx="11"/>
          </p:nvPr>
        </p:nvSpPr>
        <p:spPr>
          <a:xfrm rot="5400000">
            <a:off x="8267316" y="3220658"/>
            <a:ext cx="3589339" cy="2482026"/>
          </a:xfrm>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‹N›</a:t>
            </a:fld>
            <a:endParaRPr lang="en-US" dirty="0"/>
          </a:p>
        </p:txBody>
      </p:sp>
      <p:cxnSp>
        <p:nvCxnSpPr>
          <p:cNvPr id="15" name="Straight Connector 17">
            <a:extLst>
              <a:ext uri="{FF2B5EF4-FFF2-40B4-BE49-F238E27FC236}">
                <a16:creationId xmlns:a16="http://schemas.microsoft.com/office/drawing/2014/main" id="{D4F8A4C9-BFA1-4210-B2DB-B3DBC0DA2477}"/>
              </a:ext>
            </a:extLst>
          </p:cNvPr>
          <p:cNvCxnSpPr/>
          <p:nvPr userDrawn="1"/>
        </p:nvCxnSpPr>
        <p:spPr>
          <a:xfrm>
            <a:off x="8587827" y="19812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1" name="Text Placeholder 4">
            <a:extLst>
              <a:ext uri="{FF2B5EF4-FFF2-40B4-BE49-F238E27FC236}">
                <a16:creationId xmlns:a16="http://schemas.microsoft.com/office/drawing/2014/main" id="{3BDA6C4A-04B4-4213-AD51-0A73550B0284}"/>
              </a:ext>
            </a:extLst>
          </p:cNvPr>
          <p:cNvSpPr>
            <a:spLocks noGrp="1"/>
          </p:cNvSpPr>
          <p:nvPr>
            <p:ph type="body" sz="quarter" idx="18"/>
          </p:nvPr>
        </p:nvSpPr>
        <p:spPr>
          <a:xfrm>
            <a:off x="8830846" y="1981200"/>
            <a:ext cx="247215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Modifica gli stili del testo dello schema</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2/9/2018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796027F-7875-4030-9381-8BD8C4F21935}" type="datetimeFigureOut">
              <a:rPr lang="en-US" dirty="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2/9/2018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2/9/2018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7" name="Date Placeholder 4"/>
          <p:cNvSpPr>
            <a:spLocks noGrp="1"/>
          </p:cNvSpPr>
          <p:nvPr>
            <p:ph type="dt" sz="half" idx="10"/>
          </p:nvPr>
        </p:nvSpPr>
        <p:spPr/>
        <p:txBody>
          <a:bodyPr/>
          <a:lstStyle/>
          <a:p>
            <a:fld id="{4509A250-FF31-4206-8172-F9D3106AACB1}" type="datetimeFigureOut">
              <a:rPr lang="en-US" dirty="0"/>
              <a:t>2/9/2018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509A250-FF31-4206-8172-F9D3106AACB1}" type="datetimeFigureOut">
              <a:rPr lang="en-US" dirty="0"/>
              <a:t>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67412" y="4566497"/>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63801" y="676300"/>
            <a:ext cx="9404723" cy="1400530"/>
          </a:xfrm>
          <a:prstGeom prst="rect">
            <a:avLst/>
          </a:prstGeom>
        </p:spPr>
        <p:txBody>
          <a:bodyPr vert="horz" lIns="91440" tIns="45720" rIns="91440" bIns="45720" rtlCol="0" anchor="t">
            <a:no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722500" y="2295896"/>
            <a:ext cx="8946541" cy="419548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2/9/2018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grpSp>
        <p:nvGrpSpPr>
          <p:cNvPr id="11" name="Gruppo 10">
            <a:extLst>
              <a:ext uri="{FF2B5EF4-FFF2-40B4-BE49-F238E27FC236}">
                <a16:creationId xmlns:a16="http://schemas.microsoft.com/office/drawing/2014/main" id="{2A64A582-0AEF-4E87-81F8-479E4D6E9ACB}"/>
              </a:ext>
            </a:extLst>
          </p:cNvPr>
          <p:cNvGrpSpPr/>
          <p:nvPr userDrawn="1"/>
        </p:nvGrpSpPr>
        <p:grpSpPr>
          <a:xfrm>
            <a:off x="9095657" y="171267"/>
            <a:ext cx="3096343" cy="517072"/>
            <a:chOff x="5602609" y="4315328"/>
            <a:chExt cx="3096343" cy="517072"/>
          </a:xfrm>
        </p:grpSpPr>
        <p:sp>
          <p:nvSpPr>
            <p:cNvPr id="15" name="Rettangolo 14">
              <a:extLst>
                <a:ext uri="{FF2B5EF4-FFF2-40B4-BE49-F238E27FC236}">
                  <a16:creationId xmlns:a16="http://schemas.microsoft.com/office/drawing/2014/main" id="{FC4C4C80-13C4-4602-9A45-6D23A5EAAA12}"/>
                </a:ext>
              </a:extLst>
            </p:cNvPr>
            <p:cNvSpPr/>
            <p:nvPr userDrawn="1"/>
          </p:nvSpPr>
          <p:spPr>
            <a:xfrm>
              <a:off x="5602609" y="4315328"/>
              <a:ext cx="3096343" cy="517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Picture 4">
              <a:extLst>
                <a:ext uri="{FF2B5EF4-FFF2-40B4-BE49-F238E27FC236}">
                  <a16:creationId xmlns:a16="http://schemas.microsoft.com/office/drawing/2014/main" id="{9E7599A5-8011-49D8-A39A-DC5A5053C82C}"/>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5602609" y="4315328"/>
              <a:ext cx="3096343" cy="51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Immagine 16">
            <a:extLst>
              <a:ext uri="{FF2B5EF4-FFF2-40B4-BE49-F238E27FC236}">
                <a16:creationId xmlns:a16="http://schemas.microsoft.com/office/drawing/2014/main" id="{5DAB53B0-DF31-4D44-AE09-85D603741BA8}"/>
              </a:ext>
            </a:extLst>
          </p:cNvPr>
          <p:cNvPicPr>
            <a:picLocks noChangeAspect="1"/>
          </p:cNvPicPr>
          <p:nvPr userDrawn="1"/>
        </p:nvPicPr>
        <p:blipFill>
          <a:blip r:embed="rId24"/>
          <a:stretch>
            <a:fillRect/>
          </a:stretch>
        </p:blipFill>
        <p:spPr>
          <a:xfrm>
            <a:off x="9421156" y="6288177"/>
            <a:ext cx="2615828" cy="377646"/>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1.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79C4C8E-197B-4679-AE96-B5147F971C9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bg2">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7256DCD3-5FCA-425D-A4AA-CFE0DE7DEE93}"/>
              </a:ext>
            </a:extLst>
          </p:cNvPr>
          <p:cNvSpPr>
            <a:spLocks noGrp="1"/>
          </p:cNvSpPr>
          <p:nvPr>
            <p:ph type="ctrTitle"/>
          </p:nvPr>
        </p:nvSpPr>
        <p:spPr>
          <a:xfrm>
            <a:off x="4654295" y="1266958"/>
            <a:ext cx="6808362" cy="4528457"/>
          </a:xfrm>
        </p:spPr>
        <p:txBody>
          <a:bodyPr anchor="ctr">
            <a:normAutofit/>
          </a:bodyPr>
          <a:lstStyle/>
          <a:p>
            <a:pPr>
              <a:lnSpc>
                <a:spcPct val="90000"/>
              </a:lnSpc>
            </a:pPr>
            <a:r>
              <a:rPr lang="it-IT" sz="6100" dirty="0"/>
              <a:t>4 Marzo 2018: </a:t>
            </a:r>
            <a:br>
              <a:rPr lang="it-IT" sz="6100" dirty="0"/>
            </a:br>
            <a:r>
              <a:rPr lang="it-IT" sz="6000" dirty="0"/>
              <a:t>al voto con la legge elettorale n. 165 del 3/11/17</a:t>
            </a:r>
          </a:p>
        </p:txBody>
      </p:sp>
      <p:sp>
        <p:nvSpPr>
          <p:cNvPr id="3" name="Sottotitolo 2">
            <a:extLst>
              <a:ext uri="{FF2B5EF4-FFF2-40B4-BE49-F238E27FC236}">
                <a16:creationId xmlns:a16="http://schemas.microsoft.com/office/drawing/2014/main" id="{15410B4E-66E7-4C13-9C46-3D29D195F2E9}"/>
              </a:ext>
            </a:extLst>
          </p:cNvPr>
          <p:cNvSpPr>
            <a:spLocks noGrp="1"/>
          </p:cNvSpPr>
          <p:nvPr>
            <p:ph type="subTitle" idx="1"/>
          </p:nvPr>
        </p:nvSpPr>
        <p:spPr>
          <a:xfrm>
            <a:off x="1154955" y="1266958"/>
            <a:ext cx="2904124" cy="4528457"/>
          </a:xfrm>
        </p:spPr>
        <p:txBody>
          <a:bodyPr anchor="ctr">
            <a:normAutofit/>
          </a:bodyPr>
          <a:lstStyle/>
          <a:p>
            <a:pPr algn="r"/>
            <a:r>
              <a:rPr lang="it-IT" dirty="0"/>
              <a:t>ELEZIONI POLITICHE: COME SI VOTA CON UNA NUOVA LEGGE E CON NUOVI COLLEGI</a:t>
            </a:r>
          </a:p>
        </p:txBody>
      </p:sp>
    </p:spTree>
    <p:extLst>
      <p:ext uri="{BB962C8B-B14F-4D97-AF65-F5344CB8AC3E}">
        <p14:creationId xmlns:p14="http://schemas.microsoft.com/office/powerpoint/2010/main" val="570397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D2566C2-D23A-426F-B9E7-2DD3003FDCD8}"/>
              </a:ext>
            </a:extLst>
          </p:cNvPr>
          <p:cNvSpPr/>
          <p:nvPr/>
        </p:nvSpPr>
        <p:spPr>
          <a:xfrm>
            <a:off x="304800" y="303847"/>
            <a:ext cx="11684000" cy="6401753"/>
          </a:xfrm>
          <a:prstGeom prst="rect">
            <a:avLst/>
          </a:prstGeom>
        </p:spPr>
        <p:txBody>
          <a:bodyPr wrap="square">
            <a:spAutoFit/>
          </a:bodyPr>
          <a:lstStyle/>
          <a:p>
            <a:r>
              <a:rPr lang="it-IT" sz="2000" b="1" dirty="0"/>
              <a:t>I criteri e principi direttivi per l'attuazione della delega</a:t>
            </a:r>
          </a:p>
          <a:p>
            <a:endParaRPr lang="it-IT" dirty="0"/>
          </a:p>
          <a:p>
            <a:r>
              <a:rPr lang="it-IT" dirty="0"/>
              <a:t>La disposizione di delega stabilisce che la popolazione di ciascun collegio uninominale e di ciascun collegio plurinominale possa scostarsi dalla media della popolazione, rispettivamente, dei collegi uninominali e dei collegi plurinominali della circoscrizione di non oltre il 20 percento in eccesso o in difetto.</a:t>
            </a:r>
          </a:p>
          <a:p>
            <a:r>
              <a:rPr lang="it-IT" dirty="0"/>
              <a:t>Nella formazione dei collegi uninominali e nella formazione dei collegi plurinominali sono garantite la coerenza del bacino territoriale di ciascun collegio, tenendo conto dei sistemi locali e delle unità amministrative su cui insistono, e, di norma, la sua omogeneità sotto gli aspetti economico-sociale e delle caratteristiche storico-culturali, nonché la continuità del territorio di ciascun collegio, salvo il caso in cui il territorio stesso comprenda porzioni insulari. </a:t>
            </a:r>
          </a:p>
          <a:p>
            <a:r>
              <a:rPr lang="it-IT" dirty="0"/>
              <a:t>I collegi uninominali e i collegi plurinominali, di norma, non possono dividere il territorio comunale, salvo il caso dei comuni che, per le loro dimensioni demografiche, comprendano al loro interno più collegi. Nelle zone in cui siano presenti minoranze linguistiche riconosciute, la delimitazione dei collegi, anche in deroga ai princìpi e criteri direttivi di cui sopra, deve tenere conto dell'esigenza di agevolare la loro inclusione nel minor numero possibile di collegi. </a:t>
            </a:r>
          </a:p>
          <a:p>
            <a:endParaRPr lang="it-IT" dirty="0"/>
          </a:p>
          <a:p>
            <a:r>
              <a:rPr lang="it-IT" dirty="0"/>
              <a:t>Fermi restando i principi e criteri direttivi previsti per la determinazione dei collegi plurinominali, </a:t>
            </a:r>
            <a:r>
              <a:rPr lang="it-IT" b="1" dirty="0"/>
              <a:t>nelle circoscrizioni nelle quali il numero dei collegi uninominali è pari a quello previsto dal decreto legislativo n. 535 del 1993 la formazione dei collegi uninominali è effettuata adottando come riferimento, ove possibile, le delimitazioni dei collegi previste dal medesimo decreto legislativo n. 535 del 1993.</a:t>
            </a:r>
          </a:p>
          <a:p>
            <a:endParaRPr lang="it-IT" sz="1400" dirty="0"/>
          </a:p>
          <a:p>
            <a:endParaRPr lang="it-IT" sz="1600" dirty="0"/>
          </a:p>
        </p:txBody>
      </p:sp>
    </p:spTree>
    <p:extLst>
      <p:ext uri="{BB962C8B-B14F-4D97-AF65-F5344CB8AC3E}">
        <p14:creationId xmlns:p14="http://schemas.microsoft.com/office/powerpoint/2010/main" val="3292872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812A633-9D9C-4E48-A080-7481CF99F715}"/>
              </a:ext>
            </a:extLst>
          </p:cNvPr>
          <p:cNvPicPr>
            <a:picLocks noChangeAspect="1"/>
          </p:cNvPicPr>
          <p:nvPr/>
        </p:nvPicPr>
        <p:blipFill>
          <a:blip r:embed="rId2"/>
          <a:stretch>
            <a:fillRect/>
          </a:stretch>
        </p:blipFill>
        <p:spPr>
          <a:xfrm>
            <a:off x="200233" y="789755"/>
            <a:ext cx="5458447" cy="6068246"/>
          </a:xfrm>
          <a:prstGeom prst="rect">
            <a:avLst/>
          </a:prstGeom>
        </p:spPr>
      </p:pic>
      <p:sp>
        <p:nvSpPr>
          <p:cNvPr id="4" name="Rettangolo 3">
            <a:extLst>
              <a:ext uri="{FF2B5EF4-FFF2-40B4-BE49-F238E27FC236}">
                <a16:creationId xmlns:a16="http://schemas.microsoft.com/office/drawing/2014/main" id="{AE1467CA-CD3A-48E6-9B43-45EE660B6A7C}"/>
              </a:ext>
            </a:extLst>
          </p:cNvPr>
          <p:cNvSpPr/>
          <p:nvPr/>
        </p:nvSpPr>
        <p:spPr>
          <a:xfrm>
            <a:off x="4094922" y="901148"/>
            <a:ext cx="1537252" cy="15770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Rettangolo 6">
            <a:extLst>
              <a:ext uri="{FF2B5EF4-FFF2-40B4-BE49-F238E27FC236}">
                <a16:creationId xmlns:a16="http://schemas.microsoft.com/office/drawing/2014/main" id="{32B995DE-F741-44C3-A344-86365DD5E06E}"/>
              </a:ext>
            </a:extLst>
          </p:cNvPr>
          <p:cNvSpPr/>
          <p:nvPr/>
        </p:nvSpPr>
        <p:spPr>
          <a:xfrm>
            <a:off x="8693426" y="14908"/>
            <a:ext cx="3498574" cy="9525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18D63D67-7A3B-40CC-AFAB-E68AF16E554D}"/>
              </a:ext>
            </a:extLst>
          </p:cNvPr>
          <p:cNvSpPr/>
          <p:nvPr/>
        </p:nvSpPr>
        <p:spPr>
          <a:xfrm>
            <a:off x="1645805" y="-77878"/>
            <a:ext cx="9191940" cy="923330"/>
          </a:xfrm>
          <a:prstGeom prst="rect">
            <a:avLst/>
          </a:prstGeom>
          <a:noFill/>
        </p:spPr>
        <p:txBody>
          <a:bodyPr wrap="none" lIns="91440" tIns="45720" rIns="91440" bIns="45720">
            <a:spAutoFit/>
          </a:bodyPr>
          <a:lstStyle/>
          <a:p>
            <a:pPr algn="ctr"/>
            <a:r>
              <a:rPr lang="it-IT"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Mappa collegi uninominali</a:t>
            </a:r>
          </a:p>
        </p:txBody>
      </p:sp>
      <p:pic>
        <p:nvPicPr>
          <p:cNvPr id="3" name="Immagine 2">
            <a:extLst>
              <a:ext uri="{FF2B5EF4-FFF2-40B4-BE49-F238E27FC236}">
                <a16:creationId xmlns:a16="http://schemas.microsoft.com/office/drawing/2014/main" id="{50EDD066-D8DE-4F6F-AD43-EECEF9F548B6}"/>
              </a:ext>
            </a:extLst>
          </p:cNvPr>
          <p:cNvPicPr>
            <a:picLocks noChangeAspect="1"/>
          </p:cNvPicPr>
          <p:nvPr/>
        </p:nvPicPr>
        <p:blipFill>
          <a:blip r:embed="rId3"/>
          <a:stretch>
            <a:fillRect/>
          </a:stretch>
        </p:blipFill>
        <p:spPr>
          <a:xfrm>
            <a:off x="6820068" y="805281"/>
            <a:ext cx="5211625" cy="6092891"/>
          </a:xfrm>
          <a:prstGeom prst="rect">
            <a:avLst/>
          </a:prstGeom>
        </p:spPr>
      </p:pic>
      <p:sp>
        <p:nvSpPr>
          <p:cNvPr id="5" name="Rettangolo 4">
            <a:extLst>
              <a:ext uri="{FF2B5EF4-FFF2-40B4-BE49-F238E27FC236}">
                <a16:creationId xmlns:a16="http://schemas.microsoft.com/office/drawing/2014/main" id="{B07606E1-83C1-49A3-A0F7-4DAB290FE20B}"/>
              </a:ext>
            </a:extLst>
          </p:cNvPr>
          <p:cNvSpPr/>
          <p:nvPr/>
        </p:nvSpPr>
        <p:spPr>
          <a:xfrm>
            <a:off x="10483011" y="805281"/>
            <a:ext cx="1537252" cy="15770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ttangolo 8">
            <a:extLst>
              <a:ext uri="{FF2B5EF4-FFF2-40B4-BE49-F238E27FC236}">
                <a16:creationId xmlns:a16="http://schemas.microsoft.com/office/drawing/2014/main" id="{8830F6E3-55F0-4573-A61B-FC9EF7692746}"/>
              </a:ext>
            </a:extLst>
          </p:cNvPr>
          <p:cNvSpPr/>
          <p:nvPr/>
        </p:nvSpPr>
        <p:spPr>
          <a:xfrm>
            <a:off x="3276599" y="1689652"/>
            <a:ext cx="2159001" cy="646331"/>
          </a:xfrm>
          <a:prstGeom prst="rect">
            <a:avLst/>
          </a:prstGeom>
          <a:noFill/>
        </p:spPr>
        <p:txBody>
          <a:bodyPr wrap="square" lIns="91440" tIns="45720" rIns="91440" bIns="45720">
            <a:spAutoFit/>
          </a:bodyPr>
          <a:lstStyle/>
          <a:p>
            <a:pPr algn="ctr"/>
            <a:r>
              <a:rPr lang="it-IT"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Camera</a:t>
            </a:r>
          </a:p>
        </p:txBody>
      </p:sp>
      <p:sp>
        <p:nvSpPr>
          <p:cNvPr id="10" name="Rettangolo 9">
            <a:extLst>
              <a:ext uri="{FF2B5EF4-FFF2-40B4-BE49-F238E27FC236}">
                <a16:creationId xmlns:a16="http://schemas.microsoft.com/office/drawing/2014/main" id="{D0473F05-5826-4023-8CF1-0BA6B7C01ECA}"/>
              </a:ext>
            </a:extLst>
          </p:cNvPr>
          <p:cNvSpPr/>
          <p:nvPr/>
        </p:nvSpPr>
        <p:spPr>
          <a:xfrm>
            <a:off x="9651999" y="1728611"/>
            <a:ext cx="2159001" cy="646331"/>
          </a:xfrm>
          <a:prstGeom prst="rect">
            <a:avLst/>
          </a:prstGeom>
          <a:noFill/>
        </p:spPr>
        <p:txBody>
          <a:bodyPr wrap="square" lIns="91440" tIns="45720" rIns="91440" bIns="45720">
            <a:spAutoFit/>
          </a:bodyPr>
          <a:lstStyle/>
          <a:p>
            <a:pPr algn="ctr"/>
            <a:r>
              <a:rPr lang="it-IT"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Senato</a:t>
            </a:r>
          </a:p>
        </p:txBody>
      </p:sp>
    </p:spTree>
    <p:extLst>
      <p:ext uri="{BB962C8B-B14F-4D97-AF65-F5344CB8AC3E}">
        <p14:creationId xmlns:p14="http://schemas.microsoft.com/office/powerpoint/2010/main" val="1586425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EFF87A-CC6F-40FA-A773-77AB3BE110E1}"/>
              </a:ext>
            </a:extLst>
          </p:cNvPr>
          <p:cNvSpPr>
            <a:spLocks noGrp="1"/>
          </p:cNvSpPr>
          <p:nvPr>
            <p:ph type="title"/>
          </p:nvPr>
        </p:nvSpPr>
        <p:spPr>
          <a:xfrm>
            <a:off x="138956" y="549244"/>
            <a:ext cx="8825657" cy="792723"/>
          </a:xfrm>
        </p:spPr>
        <p:txBody>
          <a:bodyPr/>
          <a:lstStyle/>
          <a:p>
            <a:r>
              <a:rPr lang="it-IT" sz="3200" dirty="0"/>
              <a:t>La rappresentanza dell’Emilia-Romagna alla Camera</a:t>
            </a:r>
          </a:p>
        </p:txBody>
      </p:sp>
      <p:graphicFrame>
        <p:nvGraphicFramePr>
          <p:cNvPr id="4" name="Diagramma 3">
            <a:extLst>
              <a:ext uri="{FF2B5EF4-FFF2-40B4-BE49-F238E27FC236}">
                <a16:creationId xmlns:a16="http://schemas.microsoft.com/office/drawing/2014/main" id="{BEF33FD1-090F-43CA-A92F-F837FF6DDD74}"/>
              </a:ext>
            </a:extLst>
          </p:cNvPr>
          <p:cNvGraphicFramePr/>
          <p:nvPr>
            <p:extLst>
              <p:ext uri="{D42A27DB-BD31-4B8C-83A1-F6EECF244321}">
                <p14:modId xmlns:p14="http://schemas.microsoft.com/office/powerpoint/2010/main" val="4038248789"/>
              </p:ext>
            </p:extLst>
          </p:nvPr>
        </p:nvGraphicFramePr>
        <p:xfrm>
          <a:off x="2514600" y="1341967"/>
          <a:ext cx="4991100" cy="4677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a:extLst>
              <a:ext uri="{FF2B5EF4-FFF2-40B4-BE49-F238E27FC236}">
                <a16:creationId xmlns:a16="http://schemas.microsoft.com/office/drawing/2014/main" id="{B169BDF4-8F75-4DE7-B96B-A3B03176F09C}"/>
              </a:ext>
            </a:extLst>
          </p:cNvPr>
          <p:cNvSpPr txBox="1"/>
          <p:nvPr/>
        </p:nvSpPr>
        <p:spPr>
          <a:xfrm>
            <a:off x="6146800" y="1714500"/>
            <a:ext cx="4051300" cy="1077218"/>
          </a:xfrm>
          <a:prstGeom prst="rect">
            <a:avLst/>
          </a:prstGeom>
          <a:noFill/>
        </p:spPr>
        <p:txBody>
          <a:bodyPr wrap="square" rtlCol="0">
            <a:spAutoFit/>
          </a:bodyPr>
          <a:lstStyle/>
          <a:p>
            <a:r>
              <a:rPr lang="it-IT" dirty="0"/>
              <a:t>SEGGI ATTRIBUITI CON METODO PROPORZIONALE NEL </a:t>
            </a:r>
            <a:r>
              <a:rPr lang="it-IT" sz="2800" b="1" dirty="0"/>
              <a:t>4</a:t>
            </a:r>
            <a:r>
              <a:rPr lang="it-IT" dirty="0"/>
              <a:t> COLLEGI PLURINOMINALI</a:t>
            </a:r>
          </a:p>
        </p:txBody>
      </p:sp>
      <p:sp>
        <p:nvSpPr>
          <p:cNvPr id="6" name="CasellaDiTesto 5">
            <a:extLst>
              <a:ext uri="{FF2B5EF4-FFF2-40B4-BE49-F238E27FC236}">
                <a16:creationId xmlns:a16="http://schemas.microsoft.com/office/drawing/2014/main" id="{0AF8A586-8230-4AA5-BEB5-CC4CE842F9E3}"/>
              </a:ext>
            </a:extLst>
          </p:cNvPr>
          <p:cNvSpPr txBox="1"/>
          <p:nvPr/>
        </p:nvSpPr>
        <p:spPr>
          <a:xfrm>
            <a:off x="423540" y="4406899"/>
            <a:ext cx="4051300" cy="1077218"/>
          </a:xfrm>
          <a:prstGeom prst="rect">
            <a:avLst/>
          </a:prstGeom>
          <a:noFill/>
        </p:spPr>
        <p:txBody>
          <a:bodyPr wrap="square" rtlCol="0">
            <a:spAutoFit/>
          </a:bodyPr>
          <a:lstStyle/>
          <a:p>
            <a:r>
              <a:rPr lang="it-IT" dirty="0"/>
              <a:t>SEGGI ATTRIBUITI CON FORMULA MAGGIORITARIA NEI </a:t>
            </a:r>
            <a:r>
              <a:rPr lang="it-IT" sz="2800" b="1" dirty="0"/>
              <a:t>17</a:t>
            </a:r>
            <a:r>
              <a:rPr lang="it-IT" dirty="0"/>
              <a:t> COLLEGI UNINOMINALI</a:t>
            </a:r>
          </a:p>
        </p:txBody>
      </p:sp>
      <p:sp>
        <p:nvSpPr>
          <p:cNvPr id="7" name="CasellaDiTesto 6">
            <a:extLst>
              <a:ext uri="{FF2B5EF4-FFF2-40B4-BE49-F238E27FC236}">
                <a16:creationId xmlns:a16="http://schemas.microsoft.com/office/drawing/2014/main" id="{031CCF28-6B73-4A66-84CB-CC227EDCA337}"/>
              </a:ext>
            </a:extLst>
          </p:cNvPr>
          <p:cNvSpPr txBox="1"/>
          <p:nvPr/>
        </p:nvSpPr>
        <p:spPr>
          <a:xfrm>
            <a:off x="7855694" y="4268400"/>
            <a:ext cx="4336306" cy="1354217"/>
          </a:xfrm>
          <a:prstGeom prst="rect">
            <a:avLst/>
          </a:prstGeom>
          <a:noFill/>
        </p:spPr>
        <p:txBody>
          <a:bodyPr wrap="square" rtlCol="0">
            <a:spAutoFit/>
          </a:bodyPr>
          <a:lstStyle/>
          <a:p>
            <a:r>
              <a:rPr lang="it-IT" dirty="0"/>
              <a:t>SEGGI </a:t>
            </a:r>
            <a:r>
              <a:rPr lang="it-IT" sz="2800" b="1" dirty="0"/>
              <a:t>TOTALI </a:t>
            </a:r>
            <a:r>
              <a:rPr lang="it-IT" dirty="0"/>
              <a:t>SPETTANTI ALLA CIRCOSCRIZIONE DELL’EMILIA-ROMAGNA, in base alla popolazione risultante dal censimento 2011</a:t>
            </a:r>
          </a:p>
        </p:txBody>
      </p:sp>
    </p:spTree>
    <p:extLst>
      <p:ext uri="{BB962C8B-B14F-4D97-AF65-F5344CB8AC3E}">
        <p14:creationId xmlns:p14="http://schemas.microsoft.com/office/powerpoint/2010/main" val="1284060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983A2B-71ED-43AF-B53B-D80562374EB4}"/>
              </a:ext>
            </a:extLst>
          </p:cNvPr>
          <p:cNvSpPr txBox="1"/>
          <p:nvPr/>
        </p:nvSpPr>
        <p:spPr>
          <a:xfrm>
            <a:off x="0" y="1231900"/>
            <a:ext cx="2473508" cy="4524315"/>
          </a:xfrm>
          <a:prstGeom prst="rect">
            <a:avLst/>
          </a:prstGeom>
          <a:noFill/>
        </p:spPr>
        <p:txBody>
          <a:bodyPr wrap="square" rtlCol="0">
            <a:spAutoFit/>
          </a:bodyPr>
          <a:lstStyle/>
          <a:p>
            <a:pPr algn="ctr"/>
            <a:r>
              <a:rPr lang="it-IT" sz="2400" dirty="0"/>
              <a:t>17 seggi</a:t>
            </a:r>
          </a:p>
          <a:p>
            <a:pPr algn="ctr"/>
            <a:r>
              <a:rPr lang="it-IT" sz="2400" dirty="0"/>
              <a:t>per 17 collegi uninominali:</a:t>
            </a:r>
          </a:p>
          <a:p>
            <a:pPr algn="ctr"/>
            <a:endParaRPr lang="it-IT" sz="2400" dirty="0"/>
          </a:p>
          <a:p>
            <a:pPr algn="ctr"/>
            <a:endParaRPr lang="it-IT" sz="2400" dirty="0"/>
          </a:p>
          <a:p>
            <a:pPr algn="ctr"/>
            <a:endParaRPr lang="it-IT" sz="2400" dirty="0"/>
          </a:p>
          <a:p>
            <a:pPr algn="ctr"/>
            <a:endParaRPr lang="it-IT" sz="2400" dirty="0"/>
          </a:p>
          <a:p>
            <a:pPr algn="ctr"/>
            <a:endParaRPr lang="it-IT" sz="2400" dirty="0"/>
          </a:p>
          <a:p>
            <a:pPr algn="ctr"/>
            <a:r>
              <a:rPr lang="it-IT" sz="2400" dirty="0"/>
              <a:t>proclamato eletto il candidato più votato</a:t>
            </a:r>
          </a:p>
        </p:txBody>
      </p:sp>
      <p:sp>
        <p:nvSpPr>
          <p:cNvPr id="5" name="Freccia in giù 4">
            <a:extLst>
              <a:ext uri="{FF2B5EF4-FFF2-40B4-BE49-F238E27FC236}">
                <a16:creationId xmlns:a16="http://schemas.microsoft.com/office/drawing/2014/main" id="{6543A524-7BF9-4F15-9E42-56FDA3C71E0E}"/>
              </a:ext>
            </a:extLst>
          </p:cNvPr>
          <p:cNvSpPr/>
          <p:nvPr/>
        </p:nvSpPr>
        <p:spPr>
          <a:xfrm>
            <a:off x="785904" y="2679700"/>
            <a:ext cx="901700" cy="1320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olo 1">
            <a:extLst>
              <a:ext uri="{FF2B5EF4-FFF2-40B4-BE49-F238E27FC236}">
                <a16:creationId xmlns:a16="http://schemas.microsoft.com/office/drawing/2014/main" id="{89D6A977-268B-43F3-A1E4-02B4EB6B8352}"/>
              </a:ext>
            </a:extLst>
          </p:cNvPr>
          <p:cNvSpPr txBox="1">
            <a:spLocks/>
          </p:cNvSpPr>
          <p:nvPr/>
        </p:nvSpPr>
        <p:spPr>
          <a:xfrm>
            <a:off x="2456517" y="1002141"/>
            <a:ext cx="9404723" cy="45559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400" dirty="0"/>
              <a:t>Collegi uninominali - Circoscrizione Emilia-Romagna</a:t>
            </a:r>
          </a:p>
        </p:txBody>
      </p:sp>
      <p:grpSp>
        <p:nvGrpSpPr>
          <p:cNvPr id="13" name="Gruppo 12">
            <a:extLst>
              <a:ext uri="{FF2B5EF4-FFF2-40B4-BE49-F238E27FC236}">
                <a16:creationId xmlns:a16="http://schemas.microsoft.com/office/drawing/2014/main" id="{47CC3204-A2BC-4E6E-8086-EA95083F0680}"/>
              </a:ext>
            </a:extLst>
          </p:cNvPr>
          <p:cNvGrpSpPr/>
          <p:nvPr/>
        </p:nvGrpSpPr>
        <p:grpSpPr>
          <a:xfrm>
            <a:off x="2420499" y="1656522"/>
            <a:ext cx="9771501" cy="5201478"/>
            <a:chOff x="2420499" y="1656522"/>
            <a:chExt cx="9771501" cy="5201478"/>
          </a:xfrm>
        </p:grpSpPr>
        <p:pic>
          <p:nvPicPr>
            <p:cNvPr id="3" name="Immagine 2">
              <a:extLst>
                <a:ext uri="{FF2B5EF4-FFF2-40B4-BE49-F238E27FC236}">
                  <a16:creationId xmlns:a16="http://schemas.microsoft.com/office/drawing/2014/main" id="{B6B9E78A-5951-4EA4-8D2C-22825F5CAE2B}"/>
                </a:ext>
              </a:extLst>
            </p:cNvPr>
            <p:cNvPicPr>
              <a:picLocks noChangeAspect="1"/>
            </p:cNvPicPr>
            <p:nvPr/>
          </p:nvPicPr>
          <p:blipFill>
            <a:blip r:embed="rId2"/>
            <a:stretch>
              <a:fillRect/>
            </a:stretch>
          </p:blipFill>
          <p:spPr>
            <a:xfrm>
              <a:off x="2420499" y="1656522"/>
              <a:ext cx="9771501" cy="5201478"/>
            </a:xfrm>
            <a:prstGeom prst="rect">
              <a:avLst/>
            </a:prstGeom>
            <a:solidFill>
              <a:schemeClr val="accent1">
                <a:lumMod val="60000"/>
                <a:lumOff val="40000"/>
              </a:schemeClr>
            </a:solidFill>
          </p:spPr>
        </p:pic>
        <p:sp>
          <p:nvSpPr>
            <p:cNvPr id="8" name="CasellaDiTesto 7">
              <a:extLst>
                <a:ext uri="{FF2B5EF4-FFF2-40B4-BE49-F238E27FC236}">
                  <a16:creationId xmlns:a16="http://schemas.microsoft.com/office/drawing/2014/main" id="{0BECDCC7-47F4-4545-8DBB-40618B2FBDB9}"/>
                </a:ext>
              </a:extLst>
            </p:cNvPr>
            <p:cNvSpPr txBox="1"/>
            <p:nvPr/>
          </p:nvSpPr>
          <p:spPr>
            <a:xfrm>
              <a:off x="3809181" y="6221323"/>
              <a:ext cx="2411895" cy="261610"/>
            </a:xfrm>
            <a:prstGeom prst="rect">
              <a:avLst/>
            </a:prstGeom>
            <a:noFill/>
          </p:spPr>
          <p:txBody>
            <a:bodyPr wrap="square" rtlCol="0">
              <a:spAutoFit/>
            </a:bodyPr>
            <a:lstStyle/>
            <a:p>
              <a:r>
                <a:rPr lang="it-IT" sz="1100" dirty="0">
                  <a:solidFill>
                    <a:schemeClr val="bg1"/>
                  </a:solidFill>
                </a:rPr>
                <a:t>Province e città metropolitana</a:t>
              </a:r>
            </a:p>
          </p:txBody>
        </p:sp>
        <p:cxnSp>
          <p:nvCxnSpPr>
            <p:cNvPr id="12" name="Connettore diritto 11">
              <a:extLst>
                <a:ext uri="{FF2B5EF4-FFF2-40B4-BE49-F238E27FC236}">
                  <a16:creationId xmlns:a16="http://schemas.microsoft.com/office/drawing/2014/main" id="{108E7EE1-3E01-4EC3-A9E1-366C55196DBB}"/>
                </a:ext>
              </a:extLst>
            </p:cNvPr>
            <p:cNvCxnSpPr/>
            <p:nvPr/>
          </p:nvCxnSpPr>
          <p:spPr>
            <a:xfrm>
              <a:off x="3167270" y="6347791"/>
              <a:ext cx="5433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Titolo 1">
            <a:extLst>
              <a:ext uri="{FF2B5EF4-FFF2-40B4-BE49-F238E27FC236}">
                <a16:creationId xmlns:a16="http://schemas.microsoft.com/office/drawing/2014/main" id="{FF5CEA32-C892-4A60-8B99-02A7017A1240}"/>
              </a:ext>
            </a:extLst>
          </p:cNvPr>
          <p:cNvSpPr txBox="1">
            <a:spLocks/>
          </p:cNvSpPr>
          <p:nvPr/>
        </p:nvSpPr>
        <p:spPr>
          <a:xfrm>
            <a:off x="1687605" y="36335"/>
            <a:ext cx="1665196" cy="45559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400" dirty="0"/>
              <a:t>Camera</a:t>
            </a:r>
          </a:p>
        </p:txBody>
      </p:sp>
    </p:spTree>
    <p:extLst>
      <p:ext uri="{BB962C8B-B14F-4D97-AF65-F5344CB8AC3E}">
        <p14:creationId xmlns:p14="http://schemas.microsoft.com/office/powerpoint/2010/main" val="2361091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083E4-FED9-4968-AE3E-559C99EA77C5}"/>
              </a:ext>
            </a:extLst>
          </p:cNvPr>
          <p:cNvSpPr>
            <a:spLocks noGrp="1"/>
          </p:cNvSpPr>
          <p:nvPr>
            <p:ph type="title"/>
          </p:nvPr>
        </p:nvSpPr>
        <p:spPr>
          <a:xfrm rot="10800000" flipV="1">
            <a:off x="8547100" y="2754749"/>
            <a:ext cx="2946400" cy="914400"/>
          </a:xfrm>
        </p:spPr>
        <p:txBody>
          <a:bodyPr/>
          <a:lstStyle/>
          <a:p>
            <a:r>
              <a:rPr lang="it-IT" dirty="0"/>
              <a:t>Collegio 1 - Imola</a:t>
            </a:r>
          </a:p>
        </p:txBody>
      </p:sp>
      <p:pic>
        <p:nvPicPr>
          <p:cNvPr id="4" name="Segnaposto contenuto 3">
            <a:extLst>
              <a:ext uri="{FF2B5EF4-FFF2-40B4-BE49-F238E27FC236}">
                <a16:creationId xmlns:a16="http://schemas.microsoft.com/office/drawing/2014/main" id="{76B52E6D-7BCF-4B8B-8643-0968FC281C23}"/>
              </a:ext>
            </a:extLst>
          </p:cNvPr>
          <p:cNvPicPr>
            <a:picLocks noGrp="1" noChangeAspect="1"/>
          </p:cNvPicPr>
          <p:nvPr>
            <p:ph idx="1"/>
          </p:nvPr>
        </p:nvPicPr>
        <p:blipFill>
          <a:blip r:embed="rId2"/>
          <a:stretch>
            <a:fillRect/>
          </a:stretch>
        </p:blipFill>
        <p:spPr>
          <a:xfrm>
            <a:off x="0" y="-2302"/>
            <a:ext cx="7861300" cy="6860302"/>
          </a:xfrm>
          <a:prstGeom prst="rect">
            <a:avLst/>
          </a:prstGeom>
        </p:spPr>
      </p:pic>
    </p:spTree>
    <p:extLst>
      <p:ext uri="{BB962C8B-B14F-4D97-AF65-F5344CB8AC3E}">
        <p14:creationId xmlns:p14="http://schemas.microsoft.com/office/powerpoint/2010/main" val="82526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083E4-FED9-4968-AE3E-559C99EA77C5}"/>
              </a:ext>
            </a:extLst>
          </p:cNvPr>
          <p:cNvSpPr>
            <a:spLocks noGrp="1"/>
          </p:cNvSpPr>
          <p:nvPr>
            <p:ph type="title"/>
          </p:nvPr>
        </p:nvSpPr>
        <p:spPr>
          <a:xfrm>
            <a:off x="8780701" y="2670200"/>
            <a:ext cx="3182699" cy="733400"/>
          </a:xfrm>
        </p:spPr>
        <p:txBody>
          <a:bodyPr/>
          <a:lstStyle/>
          <a:p>
            <a:r>
              <a:rPr lang="it-IT" dirty="0"/>
              <a:t>Collegio 2 - Cesena</a:t>
            </a:r>
          </a:p>
        </p:txBody>
      </p:sp>
      <p:pic>
        <p:nvPicPr>
          <p:cNvPr id="4" name="Segnaposto contenuto 3">
            <a:extLst>
              <a:ext uri="{FF2B5EF4-FFF2-40B4-BE49-F238E27FC236}">
                <a16:creationId xmlns:a16="http://schemas.microsoft.com/office/drawing/2014/main" id="{D7FE2A30-A82F-4A71-BEF1-9C5DCE85E21B}"/>
              </a:ext>
            </a:extLst>
          </p:cNvPr>
          <p:cNvPicPr>
            <a:picLocks noGrp="1" noChangeAspect="1"/>
          </p:cNvPicPr>
          <p:nvPr>
            <p:ph idx="1"/>
          </p:nvPr>
        </p:nvPicPr>
        <p:blipFill>
          <a:blip r:embed="rId2"/>
          <a:stretch>
            <a:fillRect/>
          </a:stretch>
        </p:blipFill>
        <p:spPr>
          <a:xfrm>
            <a:off x="0" y="9414"/>
            <a:ext cx="8242300" cy="6848586"/>
          </a:xfrm>
          <a:prstGeom prst="rect">
            <a:avLst/>
          </a:prstGeom>
        </p:spPr>
      </p:pic>
    </p:spTree>
    <p:extLst>
      <p:ext uri="{BB962C8B-B14F-4D97-AF65-F5344CB8AC3E}">
        <p14:creationId xmlns:p14="http://schemas.microsoft.com/office/powerpoint/2010/main" val="1131166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083E4-FED9-4968-AE3E-559C99EA77C5}"/>
              </a:ext>
            </a:extLst>
          </p:cNvPr>
          <p:cNvSpPr>
            <a:spLocks noGrp="1"/>
          </p:cNvSpPr>
          <p:nvPr>
            <p:ph type="title"/>
          </p:nvPr>
        </p:nvSpPr>
        <p:spPr>
          <a:xfrm>
            <a:off x="8450501" y="2799015"/>
            <a:ext cx="4187813" cy="733400"/>
          </a:xfrm>
        </p:spPr>
        <p:txBody>
          <a:bodyPr/>
          <a:lstStyle/>
          <a:p>
            <a:r>
              <a:rPr lang="it-IT" dirty="0"/>
              <a:t>Collegio 3 - Ravenna</a:t>
            </a:r>
          </a:p>
        </p:txBody>
      </p:sp>
      <p:pic>
        <p:nvPicPr>
          <p:cNvPr id="4" name="Segnaposto contenuto 3">
            <a:extLst>
              <a:ext uri="{FF2B5EF4-FFF2-40B4-BE49-F238E27FC236}">
                <a16:creationId xmlns:a16="http://schemas.microsoft.com/office/drawing/2014/main" id="{9F248F66-0506-43F4-9418-BEE9E4607070}"/>
              </a:ext>
            </a:extLst>
          </p:cNvPr>
          <p:cNvPicPr>
            <a:picLocks noGrp="1" noChangeAspect="1"/>
          </p:cNvPicPr>
          <p:nvPr>
            <p:ph idx="1"/>
          </p:nvPr>
        </p:nvPicPr>
        <p:blipFill>
          <a:blip r:embed="rId2"/>
          <a:stretch>
            <a:fillRect/>
          </a:stretch>
        </p:blipFill>
        <p:spPr>
          <a:xfrm>
            <a:off x="0" y="0"/>
            <a:ext cx="7315200" cy="6860107"/>
          </a:xfrm>
          <a:prstGeom prst="rect">
            <a:avLst/>
          </a:prstGeom>
        </p:spPr>
      </p:pic>
    </p:spTree>
    <p:extLst>
      <p:ext uri="{BB962C8B-B14F-4D97-AF65-F5344CB8AC3E}">
        <p14:creationId xmlns:p14="http://schemas.microsoft.com/office/powerpoint/2010/main" val="1816715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083E4-FED9-4968-AE3E-559C99EA77C5}"/>
              </a:ext>
            </a:extLst>
          </p:cNvPr>
          <p:cNvSpPr>
            <a:spLocks noGrp="1"/>
          </p:cNvSpPr>
          <p:nvPr>
            <p:ph type="title"/>
          </p:nvPr>
        </p:nvSpPr>
        <p:spPr>
          <a:xfrm>
            <a:off x="346943" y="175558"/>
            <a:ext cx="9404723" cy="733400"/>
          </a:xfrm>
        </p:spPr>
        <p:txBody>
          <a:bodyPr/>
          <a:lstStyle/>
          <a:p>
            <a:r>
              <a:rPr lang="it-IT" dirty="0"/>
              <a:t>Collegio 4 - Ferrara</a:t>
            </a:r>
          </a:p>
        </p:txBody>
      </p:sp>
      <p:pic>
        <p:nvPicPr>
          <p:cNvPr id="4" name="Segnaposto contenuto 3">
            <a:extLst>
              <a:ext uri="{FF2B5EF4-FFF2-40B4-BE49-F238E27FC236}">
                <a16:creationId xmlns:a16="http://schemas.microsoft.com/office/drawing/2014/main" id="{52A5EC71-B65A-4FC9-8B6B-E593F779DC89}"/>
              </a:ext>
            </a:extLst>
          </p:cNvPr>
          <p:cNvPicPr>
            <a:picLocks noGrp="1" noChangeAspect="1"/>
          </p:cNvPicPr>
          <p:nvPr>
            <p:ph idx="1"/>
          </p:nvPr>
        </p:nvPicPr>
        <p:blipFill>
          <a:blip r:embed="rId2"/>
          <a:stretch>
            <a:fillRect/>
          </a:stretch>
        </p:blipFill>
        <p:spPr>
          <a:xfrm>
            <a:off x="346943" y="1077360"/>
            <a:ext cx="8817429" cy="5780640"/>
          </a:xfrm>
          <a:prstGeom prst="rect">
            <a:avLst/>
          </a:prstGeom>
        </p:spPr>
      </p:pic>
    </p:spTree>
    <p:extLst>
      <p:ext uri="{BB962C8B-B14F-4D97-AF65-F5344CB8AC3E}">
        <p14:creationId xmlns:p14="http://schemas.microsoft.com/office/powerpoint/2010/main" val="2016444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083E4-FED9-4968-AE3E-559C99EA77C5}"/>
              </a:ext>
            </a:extLst>
          </p:cNvPr>
          <p:cNvSpPr>
            <a:spLocks noGrp="1"/>
          </p:cNvSpPr>
          <p:nvPr>
            <p:ph type="title"/>
          </p:nvPr>
        </p:nvSpPr>
        <p:spPr>
          <a:xfrm>
            <a:off x="279400" y="396900"/>
            <a:ext cx="9404723" cy="733400"/>
          </a:xfrm>
        </p:spPr>
        <p:txBody>
          <a:bodyPr/>
          <a:lstStyle/>
          <a:p>
            <a:r>
              <a:rPr lang="it-IT" sz="3600" dirty="0"/>
              <a:t>Collegio 5 – San Giovanni in Persiceto</a:t>
            </a:r>
          </a:p>
        </p:txBody>
      </p:sp>
      <p:pic>
        <p:nvPicPr>
          <p:cNvPr id="4" name="Segnaposto contenuto 3">
            <a:extLst>
              <a:ext uri="{FF2B5EF4-FFF2-40B4-BE49-F238E27FC236}">
                <a16:creationId xmlns:a16="http://schemas.microsoft.com/office/drawing/2014/main" id="{BA20B115-F4C4-4497-807B-5E3310D46FD1}"/>
              </a:ext>
            </a:extLst>
          </p:cNvPr>
          <p:cNvPicPr>
            <a:picLocks noGrp="1" noChangeAspect="1"/>
          </p:cNvPicPr>
          <p:nvPr>
            <p:ph idx="1"/>
          </p:nvPr>
        </p:nvPicPr>
        <p:blipFill>
          <a:blip r:embed="rId2"/>
          <a:stretch>
            <a:fillRect/>
          </a:stretch>
        </p:blipFill>
        <p:spPr>
          <a:xfrm>
            <a:off x="0" y="1083974"/>
            <a:ext cx="9334500" cy="5774026"/>
          </a:xfrm>
          <a:prstGeom prst="rect">
            <a:avLst/>
          </a:prstGeom>
        </p:spPr>
      </p:pic>
    </p:spTree>
    <p:extLst>
      <p:ext uri="{BB962C8B-B14F-4D97-AF65-F5344CB8AC3E}">
        <p14:creationId xmlns:p14="http://schemas.microsoft.com/office/powerpoint/2010/main" val="2413883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083E4-FED9-4968-AE3E-559C99EA77C5}"/>
              </a:ext>
            </a:extLst>
          </p:cNvPr>
          <p:cNvSpPr>
            <a:spLocks noGrp="1"/>
          </p:cNvSpPr>
          <p:nvPr>
            <p:ph type="title"/>
          </p:nvPr>
        </p:nvSpPr>
        <p:spPr>
          <a:xfrm>
            <a:off x="8183801" y="2365400"/>
            <a:ext cx="3538299" cy="733400"/>
          </a:xfrm>
        </p:spPr>
        <p:txBody>
          <a:bodyPr/>
          <a:lstStyle/>
          <a:p>
            <a:r>
              <a:rPr lang="it-IT" dirty="0"/>
              <a:t>Collegio 6 – Bologna Mazzini</a:t>
            </a:r>
          </a:p>
        </p:txBody>
      </p:sp>
      <p:pic>
        <p:nvPicPr>
          <p:cNvPr id="4" name="Segnaposto contenuto 3">
            <a:extLst>
              <a:ext uri="{FF2B5EF4-FFF2-40B4-BE49-F238E27FC236}">
                <a16:creationId xmlns:a16="http://schemas.microsoft.com/office/drawing/2014/main" id="{8ACE08DC-43B3-4F38-914E-4060F881D44E}"/>
              </a:ext>
            </a:extLst>
          </p:cNvPr>
          <p:cNvPicPr>
            <a:picLocks noGrp="1" noChangeAspect="1"/>
          </p:cNvPicPr>
          <p:nvPr>
            <p:ph idx="1"/>
          </p:nvPr>
        </p:nvPicPr>
        <p:blipFill>
          <a:blip r:embed="rId2"/>
          <a:stretch>
            <a:fillRect/>
          </a:stretch>
        </p:blipFill>
        <p:spPr>
          <a:xfrm>
            <a:off x="0" y="-12273"/>
            <a:ext cx="6896100" cy="6870273"/>
          </a:xfrm>
          <a:prstGeom prst="rect">
            <a:avLst/>
          </a:prstGeom>
        </p:spPr>
      </p:pic>
      <p:sp>
        <p:nvSpPr>
          <p:cNvPr id="5" name="CasellaDiTesto 4">
            <a:extLst>
              <a:ext uri="{FF2B5EF4-FFF2-40B4-BE49-F238E27FC236}">
                <a16:creationId xmlns:a16="http://schemas.microsoft.com/office/drawing/2014/main" id="{434C2A3D-4CBB-4257-81EE-5FBF0723C5A3}"/>
              </a:ext>
            </a:extLst>
          </p:cNvPr>
          <p:cNvSpPr txBox="1"/>
          <p:nvPr/>
        </p:nvSpPr>
        <p:spPr>
          <a:xfrm>
            <a:off x="2374900" y="2732100"/>
            <a:ext cx="1447800" cy="369332"/>
          </a:xfrm>
          <a:prstGeom prst="rect">
            <a:avLst/>
          </a:prstGeom>
          <a:noFill/>
        </p:spPr>
        <p:txBody>
          <a:bodyPr wrap="square" rtlCol="0">
            <a:spAutoFit/>
          </a:bodyPr>
          <a:lstStyle/>
          <a:p>
            <a:r>
              <a:rPr lang="it-IT" dirty="0">
                <a:solidFill>
                  <a:schemeClr val="bg1"/>
                </a:solidFill>
              </a:rPr>
              <a:t>Bologna</a:t>
            </a:r>
          </a:p>
        </p:txBody>
      </p:sp>
    </p:spTree>
    <p:extLst>
      <p:ext uri="{BB962C8B-B14F-4D97-AF65-F5344CB8AC3E}">
        <p14:creationId xmlns:p14="http://schemas.microsoft.com/office/powerpoint/2010/main" val="2561799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26BC1C2-25A4-48A3-A859-A489048DD9CC}"/>
              </a:ext>
            </a:extLst>
          </p:cNvPr>
          <p:cNvSpPr>
            <a:spLocks noGrp="1"/>
          </p:cNvSpPr>
          <p:nvPr>
            <p:ph idx="1"/>
          </p:nvPr>
        </p:nvSpPr>
        <p:spPr>
          <a:xfrm>
            <a:off x="430400" y="800100"/>
            <a:ext cx="10504300" cy="5056277"/>
          </a:xfrm>
        </p:spPr>
        <p:txBody>
          <a:bodyPr>
            <a:noAutofit/>
          </a:bodyPr>
          <a:lstStyle/>
          <a:p>
            <a:r>
              <a:rPr lang="it-IT" sz="2400" dirty="0"/>
              <a:t>Il 28 </a:t>
            </a:r>
            <a:r>
              <a:rPr lang="it-IT" sz="2400"/>
              <a:t>dicembre 2017, </a:t>
            </a:r>
            <a:r>
              <a:rPr lang="it-IT" sz="2400" dirty="0"/>
              <a:t>il Presidente della Repubblica, sentiti i Presidenti della Camera e del Senato, con proprio decreto, ha sciolto le Camere. </a:t>
            </a:r>
          </a:p>
          <a:p>
            <a:r>
              <a:rPr lang="it-IT" sz="2400" dirty="0"/>
              <a:t>Inoltre, con un distinto decreto, su proposta del Governo, ha indetto le </a:t>
            </a:r>
            <a:r>
              <a:rPr lang="it-IT" sz="2400" b="1" dirty="0"/>
              <a:t>elezioni politiche</a:t>
            </a:r>
            <a:r>
              <a:rPr lang="it-IT" sz="2400" dirty="0"/>
              <a:t> per il </a:t>
            </a:r>
            <a:r>
              <a:rPr lang="it-IT" sz="2400" b="1" dirty="0"/>
              <a:t>4  marzo 2018</a:t>
            </a:r>
            <a:r>
              <a:rPr lang="it-IT" sz="2400" dirty="0"/>
              <a:t>. </a:t>
            </a:r>
          </a:p>
          <a:p>
            <a:r>
              <a:rPr lang="it-IT" sz="2400" dirty="0"/>
              <a:t>Lo stesso decreto ha fissato la data della prima riunione delle </a:t>
            </a:r>
            <a:r>
              <a:rPr lang="it-IT" sz="2400" b="1" dirty="0"/>
              <a:t>nuove Camere per il 23 marzo 2018</a:t>
            </a:r>
            <a:r>
              <a:rPr lang="it-IT" sz="2400" dirty="0"/>
              <a:t>.</a:t>
            </a:r>
          </a:p>
          <a:p>
            <a:r>
              <a:rPr lang="it-IT" sz="2400" dirty="0"/>
              <a:t>Si voterà con il nuovo sistema misto, in parte proporzionale e in parte maggioritario, introdotto dalla </a:t>
            </a:r>
            <a:r>
              <a:rPr lang="it-IT" sz="2400" b="1" dirty="0"/>
              <a:t>legge n. 165 del 2017</a:t>
            </a:r>
            <a:r>
              <a:rPr lang="it-IT" sz="2400" dirty="0"/>
              <a:t>, ribattezzata </a:t>
            </a:r>
            <a:r>
              <a:rPr lang="it-IT" sz="2400" b="1" dirty="0" err="1"/>
              <a:t>Rosatellum</a:t>
            </a:r>
            <a:r>
              <a:rPr lang="it-IT" sz="2400" b="1" dirty="0"/>
              <a:t> </a:t>
            </a:r>
            <a:r>
              <a:rPr lang="it-IT" sz="2400" dirty="0"/>
              <a:t>dal nome del capogruppo alla Camera del Partito Democratico Ettore Rosato.</a:t>
            </a:r>
            <a:r>
              <a:rPr lang="it-IT" sz="2400" b="1" dirty="0"/>
              <a:t> </a:t>
            </a:r>
          </a:p>
          <a:p>
            <a:r>
              <a:rPr lang="it-IT" sz="2400" dirty="0"/>
              <a:t>Contemporaneamente alle elezioni politiche, si svolgeranno le elezioni per il rinnovo dei consigli regionali di Lombardia e Lazio.</a:t>
            </a:r>
          </a:p>
        </p:txBody>
      </p:sp>
    </p:spTree>
    <p:extLst>
      <p:ext uri="{BB962C8B-B14F-4D97-AF65-F5344CB8AC3E}">
        <p14:creationId xmlns:p14="http://schemas.microsoft.com/office/powerpoint/2010/main" val="3002388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083E4-FED9-4968-AE3E-559C99EA77C5}"/>
              </a:ext>
            </a:extLst>
          </p:cNvPr>
          <p:cNvSpPr>
            <a:spLocks noGrp="1"/>
          </p:cNvSpPr>
          <p:nvPr>
            <p:ph type="title"/>
          </p:nvPr>
        </p:nvSpPr>
        <p:spPr>
          <a:xfrm>
            <a:off x="7073901" y="2886100"/>
            <a:ext cx="4927599" cy="733400"/>
          </a:xfrm>
        </p:spPr>
        <p:txBody>
          <a:bodyPr/>
          <a:lstStyle/>
          <a:p>
            <a:r>
              <a:rPr lang="it-IT" sz="3600" dirty="0"/>
              <a:t>Collegio 7 – Bologna Casalecchio di Reno</a:t>
            </a:r>
          </a:p>
        </p:txBody>
      </p:sp>
      <p:pic>
        <p:nvPicPr>
          <p:cNvPr id="4" name="Segnaposto contenuto 3">
            <a:extLst>
              <a:ext uri="{FF2B5EF4-FFF2-40B4-BE49-F238E27FC236}">
                <a16:creationId xmlns:a16="http://schemas.microsoft.com/office/drawing/2014/main" id="{BB3A1FC1-8327-40FC-B969-8463A038616F}"/>
              </a:ext>
            </a:extLst>
          </p:cNvPr>
          <p:cNvPicPr>
            <a:picLocks noGrp="1" noChangeAspect="1"/>
          </p:cNvPicPr>
          <p:nvPr>
            <p:ph idx="1"/>
          </p:nvPr>
        </p:nvPicPr>
        <p:blipFill>
          <a:blip r:embed="rId2"/>
          <a:stretch>
            <a:fillRect/>
          </a:stretch>
        </p:blipFill>
        <p:spPr>
          <a:xfrm>
            <a:off x="0" y="-18179"/>
            <a:ext cx="5994400" cy="6876179"/>
          </a:xfrm>
          <a:prstGeom prst="rect">
            <a:avLst/>
          </a:prstGeom>
        </p:spPr>
      </p:pic>
    </p:spTree>
    <p:extLst>
      <p:ext uri="{BB962C8B-B14F-4D97-AF65-F5344CB8AC3E}">
        <p14:creationId xmlns:p14="http://schemas.microsoft.com/office/powerpoint/2010/main" val="2766400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6750147-B2F1-4378-837B-45FF1C1365AC}"/>
              </a:ext>
            </a:extLst>
          </p:cNvPr>
          <p:cNvPicPr>
            <a:picLocks noChangeAspect="1"/>
          </p:cNvPicPr>
          <p:nvPr/>
        </p:nvPicPr>
        <p:blipFill>
          <a:blip r:embed="rId2"/>
          <a:stretch>
            <a:fillRect/>
          </a:stretch>
        </p:blipFill>
        <p:spPr>
          <a:xfrm>
            <a:off x="393991" y="522514"/>
            <a:ext cx="8484216" cy="5924323"/>
          </a:xfrm>
          <a:prstGeom prst="rect">
            <a:avLst/>
          </a:prstGeom>
        </p:spPr>
      </p:pic>
      <p:sp>
        <p:nvSpPr>
          <p:cNvPr id="3" name="CasellaDiTesto 2">
            <a:extLst>
              <a:ext uri="{FF2B5EF4-FFF2-40B4-BE49-F238E27FC236}">
                <a16:creationId xmlns:a16="http://schemas.microsoft.com/office/drawing/2014/main" id="{E0C6649F-11F8-40B4-AA84-4BFF6A1974C8}"/>
              </a:ext>
            </a:extLst>
          </p:cNvPr>
          <p:cNvSpPr txBox="1"/>
          <p:nvPr/>
        </p:nvSpPr>
        <p:spPr>
          <a:xfrm>
            <a:off x="393991" y="0"/>
            <a:ext cx="7772109" cy="523220"/>
          </a:xfrm>
          <a:prstGeom prst="rect">
            <a:avLst/>
          </a:prstGeom>
          <a:noFill/>
        </p:spPr>
        <p:txBody>
          <a:bodyPr wrap="square" rtlCol="0">
            <a:spAutoFit/>
          </a:bodyPr>
          <a:lstStyle/>
          <a:p>
            <a:r>
              <a:rPr lang="it-IT" sz="2800" b="1" dirty="0">
                <a:solidFill>
                  <a:schemeClr val="accent1">
                    <a:lumMod val="60000"/>
                    <a:lumOff val="40000"/>
                  </a:schemeClr>
                </a:solidFill>
              </a:rPr>
              <a:t>Il comune di Bologna è diviso in 2 collegi</a:t>
            </a:r>
          </a:p>
        </p:txBody>
      </p:sp>
      <p:sp>
        <p:nvSpPr>
          <p:cNvPr id="4" name="CasellaDiTesto 3">
            <a:extLst>
              <a:ext uri="{FF2B5EF4-FFF2-40B4-BE49-F238E27FC236}">
                <a16:creationId xmlns:a16="http://schemas.microsoft.com/office/drawing/2014/main" id="{D081D9A5-E03B-4292-9429-12C36A13C29B}"/>
              </a:ext>
            </a:extLst>
          </p:cNvPr>
          <p:cNvSpPr txBox="1"/>
          <p:nvPr/>
        </p:nvSpPr>
        <p:spPr>
          <a:xfrm>
            <a:off x="9067800" y="1676400"/>
            <a:ext cx="3124200" cy="3970318"/>
          </a:xfrm>
          <a:prstGeom prst="rect">
            <a:avLst/>
          </a:prstGeom>
          <a:noFill/>
        </p:spPr>
        <p:txBody>
          <a:bodyPr wrap="square" rtlCol="0">
            <a:spAutoFit/>
          </a:bodyPr>
          <a:lstStyle/>
          <a:p>
            <a:r>
              <a:rPr lang="it-IT" dirty="0">
                <a:solidFill>
                  <a:schemeClr val="accent1">
                    <a:lumMod val="60000"/>
                    <a:lumOff val="40000"/>
                  </a:schemeClr>
                </a:solidFill>
              </a:rPr>
              <a:t>Collegio 6- Bologna Mazzini:</a:t>
            </a:r>
          </a:p>
          <a:p>
            <a:r>
              <a:rPr lang="it-IT" dirty="0"/>
              <a:t>Quartieri Colli, San Ruffillo, </a:t>
            </a:r>
            <a:r>
              <a:rPr lang="it-IT" dirty="0" err="1"/>
              <a:t>Murri</a:t>
            </a:r>
            <a:r>
              <a:rPr lang="it-IT" dirty="0"/>
              <a:t>, Mazzini, San Vitale, San Donato, Galvani, Malpighi, Irnerio, Marconi, Bolognina, Corticella</a:t>
            </a:r>
          </a:p>
          <a:p>
            <a:endParaRPr lang="it-IT" dirty="0"/>
          </a:p>
          <a:p>
            <a:endParaRPr lang="it-IT" dirty="0"/>
          </a:p>
          <a:p>
            <a:r>
              <a:rPr lang="it-IT" dirty="0">
                <a:solidFill>
                  <a:schemeClr val="accent1">
                    <a:lumMod val="60000"/>
                    <a:lumOff val="40000"/>
                  </a:schemeClr>
                </a:solidFill>
              </a:rPr>
              <a:t>Collegio 7- Bologna Casalecchio di Reno:</a:t>
            </a:r>
          </a:p>
          <a:p>
            <a:r>
              <a:rPr lang="it-IT" dirty="0"/>
              <a:t>Quartieri Lame, Santa Viola, </a:t>
            </a:r>
            <a:r>
              <a:rPr lang="it-IT" dirty="0" err="1"/>
              <a:t>Saffi</a:t>
            </a:r>
            <a:r>
              <a:rPr lang="it-IT" dirty="0"/>
              <a:t>, Barca, Costa Saragozza</a:t>
            </a:r>
          </a:p>
        </p:txBody>
      </p:sp>
    </p:spTree>
    <p:extLst>
      <p:ext uri="{BB962C8B-B14F-4D97-AF65-F5344CB8AC3E}">
        <p14:creationId xmlns:p14="http://schemas.microsoft.com/office/powerpoint/2010/main" val="213038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083E4-FED9-4968-AE3E-559C99EA77C5}"/>
              </a:ext>
            </a:extLst>
          </p:cNvPr>
          <p:cNvSpPr>
            <a:spLocks noGrp="1"/>
          </p:cNvSpPr>
          <p:nvPr>
            <p:ph type="title"/>
          </p:nvPr>
        </p:nvSpPr>
        <p:spPr>
          <a:xfrm>
            <a:off x="373301" y="0"/>
            <a:ext cx="9404723" cy="733400"/>
          </a:xfrm>
        </p:spPr>
        <p:txBody>
          <a:bodyPr/>
          <a:lstStyle/>
          <a:p>
            <a:r>
              <a:rPr lang="it-IT" dirty="0"/>
              <a:t>Collegio 8 - Cento</a:t>
            </a:r>
          </a:p>
        </p:txBody>
      </p:sp>
      <p:pic>
        <p:nvPicPr>
          <p:cNvPr id="4" name="Segnaposto contenuto 3">
            <a:extLst>
              <a:ext uri="{FF2B5EF4-FFF2-40B4-BE49-F238E27FC236}">
                <a16:creationId xmlns:a16="http://schemas.microsoft.com/office/drawing/2014/main" id="{0F398BE7-4BF2-416E-A95E-9CA4012B3015}"/>
              </a:ext>
            </a:extLst>
          </p:cNvPr>
          <p:cNvPicPr>
            <a:picLocks noGrp="1" noChangeAspect="1"/>
          </p:cNvPicPr>
          <p:nvPr>
            <p:ph idx="1"/>
          </p:nvPr>
        </p:nvPicPr>
        <p:blipFill>
          <a:blip r:embed="rId2"/>
          <a:stretch>
            <a:fillRect/>
          </a:stretch>
        </p:blipFill>
        <p:spPr>
          <a:xfrm>
            <a:off x="101600" y="841117"/>
            <a:ext cx="9258300" cy="6016883"/>
          </a:xfrm>
          <a:prstGeom prst="rect">
            <a:avLst/>
          </a:prstGeom>
        </p:spPr>
      </p:pic>
    </p:spTree>
    <p:extLst>
      <p:ext uri="{BB962C8B-B14F-4D97-AF65-F5344CB8AC3E}">
        <p14:creationId xmlns:p14="http://schemas.microsoft.com/office/powerpoint/2010/main" val="3573371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083E4-FED9-4968-AE3E-559C99EA77C5}"/>
              </a:ext>
            </a:extLst>
          </p:cNvPr>
          <p:cNvSpPr>
            <a:spLocks noGrp="1"/>
          </p:cNvSpPr>
          <p:nvPr>
            <p:ph type="title"/>
          </p:nvPr>
        </p:nvSpPr>
        <p:spPr>
          <a:xfrm>
            <a:off x="7840901" y="2537196"/>
            <a:ext cx="3804999" cy="733400"/>
          </a:xfrm>
        </p:spPr>
        <p:txBody>
          <a:bodyPr/>
          <a:lstStyle/>
          <a:p>
            <a:r>
              <a:rPr lang="it-IT" dirty="0"/>
              <a:t>Collegio 9 - Modena</a:t>
            </a:r>
          </a:p>
        </p:txBody>
      </p:sp>
      <p:pic>
        <p:nvPicPr>
          <p:cNvPr id="4" name="Segnaposto contenuto 3">
            <a:extLst>
              <a:ext uri="{FF2B5EF4-FFF2-40B4-BE49-F238E27FC236}">
                <a16:creationId xmlns:a16="http://schemas.microsoft.com/office/drawing/2014/main" id="{91CDD9B4-D2EB-48B9-8D46-D0DC017EF173}"/>
              </a:ext>
            </a:extLst>
          </p:cNvPr>
          <p:cNvPicPr>
            <a:picLocks noGrp="1" noChangeAspect="1"/>
          </p:cNvPicPr>
          <p:nvPr>
            <p:ph idx="1"/>
          </p:nvPr>
        </p:nvPicPr>
        <p:blipFill>
          <a:blip r:embed="rId2"/>
          <a:stretch>
            <a:fillRect/>
          </a:stretch>
        </p:blipFill>
        <p:spPr>
          <a:xfrm>
            <a:off x="2204357" y="-1071"/>
            <a:ext cx="3536043" cy="6859071"/>
          </a:xfrm>
          <a:prstGeom prst="rect">
            <a:avLst/>
          </a:prstGeom>
        </p:spPr>
      </p:pic>
    </p:spTree>
    <p:extLst>
      <p:ext uri="{BB962C8B-B14F-4D97-AF65-F5344CB8AC3E}">
        <p14:creationId xmlns:p14="http://schemas.microsoft.com/office/powerpoint/2010/main" val="1058274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083E4-FED9-4968-AE3E-559C99EA77C5}"/>
              </a:ext>
            </a:extLst>
          </p:cNvPr>
          <p:cNvSpPr>
            <a:spLocks noGrp="1"/>
          </p:cNvSpPr>
          <p:nvPr>
            <p:ph type="title"/>
          </p:nvPr>
        </p:nvSpPr>
        <p:spPr>
          <a:xfrm>
            <a:off x="7698124" y="2933328"/>
            <a:ext cx="3731876" cy="733400"/>
          </a:xfrm>
        </p:spPr>
        <p:txBody>
          <a:bodyPr/>
          <a:lstStyle/>
          <a:p>
            <a:r>
              <a:rPr lang="it-IT" dirty="0"/>
              <a:t>Collegio 10 - Sassuolo</a:t>
            </a:r>
          </a:p>
        </p:txBody>
      </p:sp>
      <p:pic>
        <p:nvPicPr>
          <p:cNvPr id="4" name="Segnaposto contenuto 3">
            <a:extLst>
              <a:ext uri="{FF2B5EF4-FFF2-40B4-BE49-F238E27FC236}">
                <a16:creationId xmlns:a16="http://schemas.microsoft.com/office/drawing/2014/main" id="{A9203AEB-BD27-48F5-B4EB-1900C3A08D62}"/>
              </a:ext>
            </a:extLst>
          </p:cNvPr>
          <p:cNvPicPr>
            <a:picLocks noGrp="1" noChangeAspect="1"/>
          </p:cNvPicPr>
          <p:nvPr>
            <p:ph idx="1"/>
          </p:nvPr>
        </p:nvPicPr>
        <p:blipFill>
          <a:blip r:embed="rId2"/>
          <a:stretch>
            <a:fillRect/>
          </a:stretch>
        </p:blipFill>
        <p:spPr>
          <a:xfrm>
            <a:off x="600749" y="-3944"/>
            <a:ext cx="6015951" cy="6861944"/>
          </a:xfrm>
          <a:prstGeom prst="rect">
            <a:avLst/>
          </a:prstGeom>
        </p:spPr>
      </p:pic>
    </p:spTree>
    <p:extLst>
      <p:ext uri="{BB962C8B-B14F-4D97-AF65-F5344CB8AC3E}">
        <p14:creationId xmlns:p14="http://schemas.microsoft.com/office/powerpoint/2010/main" val="2455493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083E4-FED9-4968-AE3E-559C99EA77C5}"/>
              </a:ext>
            </a:extLst>
          </p:cNvPr>
          <p:cNvSpPr>
            <a:spLocks noGrp="1"/>
          </p:cNvSpPr>
          <p:nvPr>
            <p:ph type="title"/>
          </p:nvPr>
        </p:nvSpPr>
        <p:spPr>
          <a:xfrm>
            <a:off x="7277100" y="2812751"/>
            <a:ext cx="3721100" cy="733400"/>
          </a:xfrm>
        </p:spPr>
        <p:txBody>
          <a:bodyPr/>
          <a:lstStyle/>
          <a:p>
            <a:r>
              <a:rPr lang="it-IT" dirty="0"/>
              <a:t>Collegio 11 - Scandiano</a:t>
            </a:r>
          </a:p>
        </p:txBody>
      </p:sp>
      <p:pic>
        <p:nvPicPr>
          <p:cNvPr id="4" name="Segnaposto contenuto 3">
            <a:extLst>
              <a:ext uri="{FF2B5EF4-FFF2-40B4-BE49-F238E27FC236}">
                <a16:creationId xmlns:a16="http://schemas.microsoft.com/office/drawing/2014/main" id="{5256BA1A-4A8B-43F0-AFD3-D77DC979D627}"/>
              </a:ext>
            </a:extLst>
          </p:cNvPr>
          <p:cNvPicPr>
            <a:picLocks noGrp="1" noChangeAspect="1"/>
          </p:cNvPicPr>
          <p:nvPr>
            <p:ph idx="1"/>
          </p:nvPr>
        </p:nvPicPr>
        <p:blipFill>
          <a:blip r:embed="rId2"/>
          <a:stretch>
            <a:fillRect/>
          </a:stretch>
        </p:blipFill>
        <p:spPr>
          <a:xfrm>
            <a:off x="1244136" y="16498"/>
            <a:ext cx="4686764" cy="6841502"/>
          </a:xfrm>
          <a:prstGeom prst="rect">
            <a:avLst/>
          </a:prstGeom>
        </p:spPr>
      </p:pic>
    </p:spTree>
    <p:extLst>
      <p:ext uri="{BB962C8B-B14F-4D97-AF65-F5344CB8AC3E}">
        <p14:creationId xmlns:p14="http://schemas.microsoft.com/office/powerpoint/2010/main" val="2451332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083E4-FED9-4968-AE3E-559C99EA77C5}"/>
              </a:ext>
            </a:extLst>
          </p:cNvPr>
          <p:cNvSpPr>
            <a:spLocks noGrp="1"/>
          </p:cNvSpPr>
          <p:nvPr>
            <p:ph type="title"/>
          </p:nvPr>
        </p:nvSpPr>
        <p:spPr>
          <a:xfrm>
            <a:off x="7231301" y="2698396"/>
            <a:ext cx="3411299" cy="733400"/>
          </a:xfrm>
        </p:spPr>
        <p:txBody>
          <a:bodyPr/>
          <a:lstStyle/>
          <a:p>
            <a:r>
              <a:rPr lang="it-IT" dirty="0"/>
              <a:t>Collegio 12 - Parma</a:t>
            </a:r>
          </a:p>
        </p:txBody>
      </p:sp>
      <p:pic>
        <p:nvPicPr>
          <p:cNvPr id="4" name="Segnaposto contenuto 3">
            <a:extLst>
              <a:ext uri="{FF2B5EF4-FFF2-40B4-BE49-F238E27FC236}">
                <a16:creationId xmlns:a16="http://schemas.microsoft.com/office/drawing/2014/main" id="{57CD4C8D-C958-4D5B-A84A-423B8E31BD58}"/>
              </a:ext>
            </a:extLst>
          </p:cNvPr>
          <p:cNvPicPr>
            <a:picLocks noGrp="1" noChangeAspect="1"/>
          </p:cNvPicPr>
          <p:nvPr>
            <p:ph idx="1"/>
          </p:nvPr>
        </p:nvPicPr>
        <p:blipFill>
          <a:blip r:embed="rId2"/>
          <a:stretch>
            <a:fillRect/>
          </a:stretch>
        </p:blipFill>
        <p:spPr>
          <a:xfrm>
            <a:off x="978507" y="0"/>
            <a:ext cx="4698393" cy="6863593"/>
          </a:xfrm>
          <a:prstGeom prst="rect">
            <a:avLst/>
          </a:prstGeom>
        </p:spPr>
      </p:pic>
    </p:spTree>
    <p:extLst>
      <p:ext uri="{BB962C8B-B14F-4D97-AF65-F5344CB8AC3E}">
        <p14:creationId xmlns:p14="http://schemas.microsoft.com/office/powerpoint/2010/main" val="2548145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083E4-FED9-4968-AE3E-559C99EA77C5}"/>
              </a:ext>
            </a:extLst>
          </p:cNvPr>
          <p:cNvSpPr>
            <a:spLocks noGrp="1"/>
          </p:cNvSpPr>
          <p:nvPr>
            <p:ph type="title"/>
          </p:nvPr>
        </p:nvSpPr>
        <p:spPr>
          <a:xfrm>
            <a:off x="7891701" y="2835300"/>
            <a:ext cx="3512899" cy="733400"/>
          </a:xfrm>
        </p:spPr>
        <p:txBody>
          <a:bodyPr/>
          <a:lstStyle/>
          <a:p>
            <a:r>
              <a:rPr lang="it-IT" dirty="0"/>
              <a:t>Collegio 13 - Fidenza</a:t>
            </a:r>
          </a:p>
        </p:txBody>
      </p:sp>
      <p:pic>
        <p:nvPicPr>
          <p:cNvPr id="4" name="Segnaposto contenuto 3">
            <a:extLst>
              <a:ext uri="{FF2B5EF4-FFF2-40B4-BE49-F238E27FC236}">
                <a16:creationId xmlns:a16="http://schemas.microsoft.com/office/drawing/2014/main" id="{46FCE9D9-632C-4A68-9899-AE015318F206}"/>
              </a:ext>
            </a:extLst>
          </p:cNvPr>
          <p:cNvPicPr>
            <a:picLocks noGrp="1" noChangeAspect="1"/>
          </p:cNvPicPr>
          <p:nvPr>
            <p:ph idx="1"/>
          </p:nvPr>
        </p:nvPicPr>
        <p:blipFill>
          <a:blip r:embed="rId2"/>
          <a:stretch>
            <a:fillRect/>
          </a:stretch>
        </p:blipFill>
        <p:spPr>
          <a:xfrm>
            <a:off x="180292" y="12480"/>
            <a:ext cx="7249208" cy="6845521"/>
          </a:xfrm>
          <a:prstGeom prst="rect">
            <a:avLst/>
          </a:prstGeom>
        </p:spPr>
      </p:pic>
    </p:spTree>
    <p:extLst>
      <p:ext uri="{BB962C8B-B14F-4D97-AF65-F5344CB8AC3E}">
        <p14:creationId xmlns:p14="http://schemas.microsoft.com/office/powerpoint/2010/main" val="2187518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083E4-FED9-4968-AE3E-559C99EA77C5}"/>
              </a:ext>
            </a:extLst>
          </p:cNvPr>
          <p:cNvSpPr>
            <a:spLocks noGrp="1"/>
          </p:cNvSpPr>
          <p:nvPr>
            <p:ph type="title"/>
          </p:nvPr>
        </p:nvSpPr>
        <p:spPr>
          <a:xfrm>
            <a:off x="7994277" y="2797200"/>
            <a:ext cx="4197723" cy="733400"/>
          </a:xfrm>
        </p:spPr>
        <p:txBody>
          <a:bodyPr/>
          <a:lstStyle/>
          <a:p>
            <a:r>
              <a:rPr lang="it-IT" dirty="0"/>
              <a:t>Collegio 14 - Piacenza</a:t>
            </a:r>
          </a:p>
        </p:txBody>
      </p:sp>
      <p:pic>
        <p:nvPicPr>
          <p:cNvPr id="4" name="Segnaposto contenuto 3">
            <a:extLst>
              <a:ext uri="{FF2B5EF4-FFF2-40B4-BE49-F238E27FC236}">
                <a16:creationId xmlns:a16="http://schemas.microsoft.com/office/drawing/2014/main" id="{DEE69118-6060-4125-AB02-41FEA6BD752E}"/>
              </a:ext>
            </a:extLst>
          </p:cNvPr>
          <p:cNvPicPr>
            <a:picLocks noGrp="1" noChangeAspect="1"/>
          </p:cNvPicPr>
          <p:nvPr>
            <p:ph idx="1"/>
          </p:nvPr>
        </p:nvPicPr>
        <p:blipFill>
          <a:blip r:embed="rId2"/>
          <a:stretch>
            <a:fillRect/>
          </a:stretch>
        </p:blipFill>
        <p:spPr>
          <a:xfrm>
            <a:off x="0" y="18317"/>
            <a:ext cx="7413171" cy="6839684"/>
          </a:xfrm>
          <a:prstGeom prst="rect">
            <a:avLst/>
          </a:prstGeom>
        </p:spPr>
      </p:pic>
    </p:spTree>
    <p:extLst>
      <p:ext uri="{BB962C8B-B14F-4D97-AF65-F5344CB8AC3E}">
        <p14:creationId xmlns:p14="http://schemas.microsoft.com/office/powerpoint/2010/main" val="204526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083E4-FED9-4968-AE3E-559C99EA77C5}"/>
              </a:ext>
            </a:extLst>
          </p:cNvPr>
          <p:cNvSpPr>
            <a:spLocks noGrp="1"/>
          </p:cNvSpPr>
          <p:nvPr>
            <p:ph type="title"/>
          </p:nvPr>
        </p:nvSpPr>
        <p:spPr>
          <a:xfrm>
            <a:off x="8615601" y="2403500"/>
            <a:ext cx="3182699" cy="733400"/>
          </a:xfrm>
        </p:spPr>
        <p:txBody>
          <a:bodyPr/>
          <a:lstStyle/>
          <a:p>
            <a:r>
              <a:rPr lang="it-IT" dirty="0"/>
              <a:t>Collegio 15 - Rimini</a:t>
            </a:r>
          </a:p>
        </p:txBody>
      </p:sp>
      <p:pic>
        <p:nvPicPr>
          <p:cNvPr id="4" name="Segnaposto contenuto 3">
            <a:extLst>
              <a:ext uri="{FF2B5EF4-FFF2-40B4-BE49-F238E27FC236}">
                <a16:creationId xmlns:a16="http://schemas.microsoft.com/office/drawing/2014/main" id="{9C93367D-872D-429D-B26C-5CA27A5B531F}"/>
              </a:ext>
            </a:extLst>
          </p:cNvPr>
          <p:cNvPicPr>
            <a:picLocks noGrp="1" noChangeAspect="1"/>
          </p:cNvPicPr>
          <p:nvPr>
            <p:ph idx="1"/>
          </p:nvPr>
        </p:nvPicPr>
        <p:blipFill>
          <a:blip r:embed="rId2"/>
          <a:stretch>
            <a:fillRect/>
          </a:stretch>
        </p:blipFill>
        <p:spPr>
          <a:xfrm>
            <a:off x="0" y="-13631"/>
            <a:ext cx="8255000" cy="6871632"/>
          </a:xfrm>
          <a:prstGeom prst="rect">
            <a:avLst/>
          </a:prstGeom>
        </p:spPr>
      </p:pic>
    </p:spTree>
    <p:extLst>
      <p:ext uri="{BB962C8B-B14F-4D97-AF65-F5344CB8AC3E}">
        <p14:creationId xmlns:p14="http://schemas.microsoft.com/office/powerpoint/2010/main" val="98230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D1DCCB-5487-4E75-9494-1DDEB4C69F56}"/>
              </a:ext>
            </a:extLst>
          </p:cNvPr>
          <p:cNvSpPr>
            <a:spLocks noGrp="1"/>
          </p:cNvSpPr>
          <p:nvPr>
            <p:ph type="title"/>
          </p:nvPr>
        </p:nvSpPr>
        <p:spPr/>
        <p:txBody>
          <a:bodyPr/>
          <a:lstStyle/>
          <a:p>
            <a:r>
              <a:rPr lang="it-IT" dirty="0"/>
              <a:t>Cos’è un sistema elettorale</a:t>
            </a:r>
          </a:p>
        </p:txBody>
      </p:sp>
      <p:sp>
        <p:nvSpPr>
          <p:cNvPr id="3" name="Segnaposto contenuto 2">
            <a:extLst>
              <a:ext uri="{FF2B5EF4-FFF2-40B4-BE49-F238E27FC236}">
                <a16:creationId xmlns:a16="http://schemas.microsoft.com/office/drawing/2014/main" id="{1D89E8F8-4DF4-4991-A275-35B6F237058D}"/>
              </a:ext>
            </a:extLst>
          </p:cNvPr>
          <p:cNvSpPr>
            <a:spLocks noGrp="1"/>
          </p:cNvSpPr>
          <p:nvPr>
            <p:ph idx="1"/>
          </p:nvPr>
        </p:nvSpPr>
        <p:spPr>
          <a:xfrm>
            <a:off x="762035" y="1965696"/>
            <a:ext cx="8332600" cy="4195481"/>
          </a:xfrm>
        </p:spPr>
        <p:txBody>
          <a:bodyPr/>
          <a:lstStyle/>
          <a:p>
            <a:r>
              <a:rPr lang="it-IT" dirty="0"/>
              <a:t>Un sistema elettorale è costituito dall'insieme delle regole che si adottano in una democrazia rappresentativa per trasformare le preferenze degli elettori in voti ed i voti  in seggi.</a:t>
            </a:r>
          </a:p>
          <a:p>
            <a:pPr marL="0" indent="0">
              <a:buNone/>
            </a:pPr>
            <a:br>
              <a:rPr lang="it-IT" dirty="0"/>
            </a:br>
            <a:r>
              <a:rPr lang="it-IT" dirty="0"/>
              <a:t>Un sistema elettorale è composto da due elementi fondamentali: </a:t>
            </a:r>
          </a:p>
          <a:p>
            <a:pPr marL="0" indent="0">
              <a:buNone/>
            </a:pPr>
            <a:r>
              <a:rPr lang="it-IT" dirty="0"/>
              <a:t>il sistema di votazione ed il metodo per l'attribuzione dei seggi </a:t>
            </a:r>
            <a:r>
              <a:rPr lang="it-IT" i="1" dirty="0"/>
              <a:t>(formule matematiche)</a:t>
            </a:r>
          </a:p>
          <a:p>
            <a:endParaRPr lang="it-IT" dirty="0"/>
          </a:p>
        </p:txBody>
      </p:sp>
      <p:graphicFrame>
        <p:nvGraphicFramePr>
          <p:cNvPr id="5" name="Diagramma 4">
            <a:extLst>
              <a:ext uri="{FF2B5EF4-FFF2-40B4-BE49-F238E27FC236}">
                <a16:creationId xmlns:a16="http://schemas.microsoft.com/office/drawing/2014/main" id="{C472D04A-70F9-4A58-9D9E-6F35005DC423}"/>
              </a:ext>
            </a:extLst>
          </p:cNvPr>
          <p:cNvGraphicFramePr/>
          <p:nvPr>
            <p:extLst>
              <p:ext uri="{D42A27DB-BD31-4B8C-83A1-F6EECF244321}">
                <p14:modId xmlns:p14="http://schemas.microsoft.com/office/powerpoint/2010/main" val="1759652767"/>
              </p:ext>
            </p:extLst>
          </p:nvPr>
        </p:nvGraphicFramePr>
        <p:xfrm>
          <a:off x="1715970" y="4953000"/>
          <a:ext cx="6424730" cy="753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5755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083E4-FED9-4968-AE3E-559C99EA77C5}"/>
              </a:ext>
            </a:extLst>
          </p:cNvPr>
          <p:cNvSpPr>
            <a:spLocks noGrp="1"/>
          </p:cNvSpPr>
          <p:nvPr>
            <p:ph type="title"/>
          </p:nvPr>
        </p:nvSpPr>
        <p:spPr>
          <a:xfrm>
            <a:off x="8670471" y="3053650"/>
            <a:ext cx="3314700" cy="733400"/>
          </a:xfrm>
        </p:spPr>
        <p:txBody>
          <a:bodyPr/>
          <a:lstStyle/>
          <a:p>
            <a:r>
              <a:rPr lang="it-IT" dirty="0"/>
              <a:t>Collegio 16 - Forlì</a:t>
            </a:r>
          </a:p>
        </p:txBody>
      </p:sp>
      <p:pic>
        <p:nvPicPr>
          <p:cNvPr id="4" name="Segnaposto contenuto 3">
            <a:extLst>
              <a:ext uri="{FF2B5EF4-FFF2-40B4-BE49-F238E27FC236}">
                <a16:creationId xmlns:a16="http://schemas.microsoft.com/office/drawing/2014/main" id="{B27F4297-97D7-46B7-9328-7BF87DB765B2}"/>
              </a:ext>
            </a:extLst>
          </p:cNvPr>
          <p:cNvPicPr>
            <a:picLocks noGrp="1" noChangeAspect="1"/>
          </p:cNvPicPr>
          <p:nvPr>
            <p:ph idx="1"/>
          </p:nvPr>
        </p:nvPicPr>
        <p:blipFill>
          <a:blip r:embed="rId2"/>
          <a:stretch>
            <a:fillRect/>
          </a:stretch>
        </p:blipFill>
        <p:spPr>
          <a:xfrm>
            <a:off x="0" y="-17287"/>
            <a:ext cx="8352530" cy="6875275"/>
          </a:xfrm>
          <a:prstGeom prst="rect">
            <a:avLst/>
          </a:prstGeom>
        </p:spPr>
      </p:pic>
    </p:spTree>
    <p:extLst>
      <p:ext uri="{BB962C8B-B14F-4D97-AF65-F5344CB8AC3E}">
        <p14:creationId xmlns:p14="http://schemas.microsoft.com/office/powerpoint/2010/main" val="1062590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083E4-FED9-4968-AE3E-559C99EA77C5}"/>
              </a:ext>
            </a:extLst>
          </p:cNvPr>
          <p:cNvSpPr>
            <a:spLocks noGrp="1"/>
          </p:cNvSpPr>
          <p:nvPr>
            <p:ph type="title"/>
          </p:nvPr>
        </p:nvSpPr>
        <p:spPr>
          <a:xfrm>
            <a:off x="8523513" y="2505101"/>
            <a:ext cx="4008596" cy="733400"/>
          </a:xfrm>
        </p:spPr>
        <p:txBody>
          <a:bodyPr/>
          <a:lstStyle/>
          <a:p>
            <a:r>
              <a:rPr lang="it-IT" dirty="0"/>
              <a:t>Collegio 17 – Reggio nell’Emilia</a:t>
            </a:r>
          </a:p>
        </p:txBody>
      </p:sp>
      <p:pic>
        <p:nvPicPr>
          <p:cNvPr id="4" name="Segnaposto contenuto 3">
            <a:extLst>
              <a:ext uri="{FF2B5EF4-FFF2-40B4-BE49-F238E27FC236}">
                <a16:creationId xmlns:a16="http://schemas.microsoft.com/office/drawing/2014/main" id="{210642ED-5C24-44C0-A5C5-C7CC648C29F8}"/>
              </a:ext>
            </a:extLst>
          </p:cNvPr>
          <p:cNvPicPr>
            <a:picLocks noGrp="1" noChangeAspect="1"/>
          </p:cNvPicPr>
          <p:nvPr>
            <p:ph idx="1"/>
          </p:nvPr>
        </p:nvPicPr>
        <p:blipFill>
          <a:blip r:embed="rId2"/>
          <a:stretch>
            <a:fillRect/>
          </a:stretch>
        </p:blipFill>
        <p:spPr>
          <a:xfrm>
            <a:off x="0" y="473529"/>
            <a:ext cx="8287006" cy="6384471"/>
          </a:xfrm>
          <a:prstGeom prst="rect">
            <a:avLst/>
          </a:prstGeom>
        </p:spPr>
      </p:pic>
    </p:spTree>
    <p:extLst>
      <p:ext uri="{BB962C8B-B14F-4D97-AF65-F5344CB8AC3E}">
        <p14:creationId xmlns:p14="http://schemas.microsoft.com/office/powerpoint/2010/main" val="462546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0E7A9BFB-226D-4BA9-977A-C743C90FEB89}"/>
              </a:ext>
            </a:extLst>
          </p:cNvPr>
          <p:cNvSpPr txBox="1"/>
          <p:nvPr/>
        </p:nvSpPr>
        <p:spPr>
          <a:xfrm>
            <a:off x="0" y="1573242"/>
            <a:ext cx="2456517" cy="3416320"/>
          </a:xfrm>
          <a:prstGeom prst="rect">
            <a:avLst/>
          </a:prstGeom>
          <a:noFill/>
        </p:spPr>
        <p:txBody>
          <a:bodyPr wrap="square" rtlCol="0">
            <a:spAutoFit/>
          </a:bodyPr>
          <a:lstStyle/>
          <a:p>
            <a:pPr algn="ctr"/>
            <a:r>
              <a:rPr lang="it-IT" sz="3200" b="1" dirty="0"/>
              <a:t>28</a:t>
            </a:r>
            <a:r>
              <a:rPr lang="it-IT" sz="2400" dirty="0"/>
              <a:t> seggi</a:t>
            </a:r>
          </a:p>
          <a:p>
            <a:pPr algn="ctr"/>
            <a:r>
              <a:rPr lang="it-IT" sz="2400" dirty="0"/>
              <a:t>assegnati con metodo proporzionale in </a:t>
            </a:r>
            <a:r>
              <a:rPr lang="it-IT" sz="2800" b="1" dirty="0"/>
              <a:t>4</a:t>
            </a:r>
            <a:r>
              <a:rPr lang="it-IT" sz="2400" dirty="0"/>
              <a:t> collegi plurinominali </a:t>
            </a:r>
            <a:r>
              <a:rPr lang="it-IT" sz="2000" dirty="0"/>
              <a:t>(aggregazione dei collegi uninominali)</a:t>
            </a:r>
          </a:p>
        </p:txBody>
      </p:sp>
      <p:sp>
        <p:nvSpPr>
          <p:cNvPr id="5" name="Titolo 1">
            <a:extLst>
              <a:ext uri="{FF2B5EF4-FFF2-40B4-BE49-F238E27FC236}">
                <a16:creationId xmlns:a16="http://schemas.microsoft.com/office/drawing/2014/main" id="{506E90F8-A1DF-4600-979A-6007CBC43A61}"/>
              </a:ext>
            </a:extLst>
          </p:cNvPr>
          <p:cNvSpPr txBox="1">
            <a:spLocks/>
          </p:cNvSpPr>
          <p:nvPr/>
        </p:nvSpPr>
        <p:spPr>
          <a:xfrm>
            <a:off x="2456517" y="1002141"/>
            <a:ext cx="9404723" cy="45559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400" dirty="0"/>
              <a:t>Collegi plurinominali - Circoscrizione Emilia-Romagna</a:t>
            </a:r>
          </a:p>
        </p:txBody>
      </p:sp>
      <p:grpSp>
        <p:nvGrpSpPr>
          <p:cNvPr id="13" name="Gruppo 12">
            <a:extLst>
              <a:ext uri="{FF2B5EF4-FFF2-40B4-BE49-F238E27FC236}">
                <a16:creationId xmlns:a16="http://schemas.microsoft.com/office/drawing/2014/main" id="{5C9DAA11-5E5E-4A80-BFD4-55C07A62DB9B}"/>
              </a:ext>
            </a:extLst>
          </p:cNvPr>
          <p:cNvGrpSpPr/>
          <p:nvPr/>
        </p:nvGrpSpPr>
        <p:grpSpPr>
          <a:xfrm>
            <a:off x="2555089" y="1573243"/>
            <a:ext cx="9636912" cy="5284758"/>
            <a:chOff x="2555089" y="1573243"/>
            <a:chExt cx="9636912" cy="5284758"/>
          </a:xfrm>
        </p:grpSpPr>
        <p:pic>
          <p:nvPicPr>
            <p:cNvPr id="3" name="Immagine 2">
              <a:extLst>
                <a:ext uri="{FF2B5EF4-FFF2-40B4-BE49-F238E27FC236}">
                  <a16:creationId xmlns:a16="http://schemas.microsoft.com/office/drawing/2014/main" id="{4A80BCCD-A316-481B-AE44-ABC27912F096}"/>
                </a:ext>
              </a:extLst>
            </p:cNvPr>
            <p:cNvPicPr>
              <a:picLocks noChangeAspect="1"/>
            </p:cNvPicPr>
            <p:nvPr/>
          </p:nvPicPr>
          <p:blipFill>
            <a:blip r:embed="rId2"/>
            <a:stretch>
              <a:fillRect/>
            </a:stretch>
          </p:blipFill>
          <p:spPr>
            <a:xfrm>
              <a:off x="2555089" y="1573243"/>
              <a:ext cx="9636912" cy="5284758"/>
            </a:xfrm>
            <a:prstGeom prst="rect">
              <a:avLst/>
            </a:prstGeom>
          </p:spPr>
        </p:pic>
        <p:cxnSp>
          <p:nvCxnSpPr>
            <p:cNvPr id="7" name="Connettore diritto 6">
              <a:extLst>
                <a:ext uri="{FF2B5EF4-FFF2-40B4-BE49-F238E27FC236}">
                  <a16:creationId xmlns:a16="http://schemas.microsoft.com/office/drawing/2014/main" id="{8BEA4551-3967-4903-A22F-AFC5395DC755}"/>
                </a:ext>
              </a:extLst>
            </p:cNvPr>
            <p:cNvCxnSpPr/>
            <p:nvPr/>
          </p:nvCxnSpPr>
          <p:spPr>
            <a:xfrm>
              <a:off x="3061252" y="5976730"/>
              <a:ext cx="649357"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C436BE1C-FD08-4C1B-80E4-84E683E2EB93}"/>
                </a:ext>
              </a:extLst>
            </p:cNvPr>
            <p:cNvCxnSpPr/>
            <p:nvPr/>
          </p:nvCxnSpPr>
          <p:spPr>
            <a:xfrm>
              <a:off x="3061252" y="6354416"/>
              <a:ext cx="649357" cy="0"/>
            </a:xfrm>
            <a:prstGeom prst="line">
              <a:avLst/>
            </a:prstGeom>
            <a:ln>
              <a:solidFill>
                <a:schemeClr val="tx1">
                  <a:lumMod val="65000"/>
                </a:schemeClr>
              </a:solidFill>
            </a:ln>
          </p:spPr>
          <p:style>
            <a:lnRef idx="3">
              <a:schemeClr val="accent5"/>
            </a:lnRef>
            <a:fillRef idx="0">
              <a:schemeClr val="accent5"/>
            </a:fillRef>
            <a:effectRef idx="2">
              <a:schemeClr val="accent5"/>
            </a:effectRef>
            <a:fontRef idx="minor">
              <a:schemeClr val="tx1"/>
            </a:fontRef>
          </p:style>
        </p:cxnSp>
        <p:sp>
          <p:nvSpPr>
            <p:cNvPr id="9" name="CasellaDiTesto 8">
              <a:extLst>
                <a:ext uri="{FF2B5EF4-FFF2-40B4-BE49-F238E27FC236}">
                  <a16:creationId xmlns:a16="http://schemas.microsoft.com/office/drawing/2014/main" id="{E7277EF2-8F45-462A-A9ED-69134548A229}"/>
                </a:ext>
              </a:extLst>
            </p:cNvPr>
            <p:cNvSpPr txBox="1"/>
            <p:nvPr/>
          </p:nvSpPr>
          <p:spPr>
            <a:xfrm>
              <a:off x="3710608" y="5844209"/>
              <a:ext cx="2411895" cy="261610"/>
            </a:xfrm>
            <a:prstGeom prst="rect">
              <a:avLst/>
            </a:prstGeom>
            <a:noFill/>
          </p:spPr>
          <p:txBody>
            <a:bodyPr wrap="square" rtlCol="0">
              <a:spAutoFit/>
            </a:bodyPr>
            <a:lstStyle/>
            <a:p>
              <a:r>
                <a:rPr lang="it-IT" sz="1100" dirty="0">
                  <a:solidFill>
                    <a:schemeClr val="bg1"/>
                  </a:solidFill>
                </a:rPr>
                <a:t>Collegi uninominali</a:t>
              </a:r>
            </a:p>
          </p:txBody>
        </p:sp>
        <p:sp>
          <p:nvSpPr>
            <p:cNvPr id="10" name="CasellaDiTesto 9">
              <a:extLst>
                <a:ext uri="{FF2B5EF4-FFF2-40B4-BE49-F238E27FC236}">
                  <a16:creationId xmlns:a16="http://schemas.microsoft.com/office/drawing/2014/main" id="{3E63DE7A-3287-48B3-A7BA-1A686B68F1B0}"/>
                </a:ext>
              </a:extLst>
            </p:cNvPr>
            <p:cNvSpPr txBox="1"/>
            <p:nvPr/>
          </p:nvSpPr>
          <p:spPr>
            <a:xfrm>
              <a:off x="3809181" y="6221323"/>
              <a:ext cx="2411895" cy="261610"/>
            </a:xfrm>
            <a:prstGeom prst="rect">
              <a:avLst/>
            </a:prstGeom>
            <a:noFill/>
          </p:spPr>
          <p:txBody>
            <a:bodyPr wrap="square" rtlCol="0">
              <a:spAutoFit/>
            </a:bodyPr>
            <a:lstStyle/>
            <a:p>
              <a:r>
                <a:rPr lang="it-IT" sz="1100" dirty="0">
                  <a:solidFill>
                    <a:schemeClr val="bg1"/>
                  </a:solidFill>
                </a:rPr>
                <a:t>Province e città metropolitana</a:t>
              </a:r>
            </a:p>
          </p:txBody>
        </p:sp>
      </p:grpSp>
      <p:sp>
        <p:nvSpPr>
          <p:cNvPr id="12" name="Titolo 1">
            <a:extLst>
              <a:ext uri="{FF2B5EF4-FFF2-40B4-BE49-F238E27FC236}">
                <a16:creationId xmlns:a16="http://schemas.microsoft.com/office/drawing/2014/main" id="{8D5A484B-7826-4867-8CEF-26FA1145136A}"/>
              </a:ext>
            </a:extLst>
          </p:cNvPr>
          <p:cNvSpPr txBox="1">
            <a:spLocks/>
          </p:cNvSpPr>
          <p:nvPr/>
        </p:nvSpPr>
        <p:spPr>
          <a:xfrm>
            <a:off x="1687605" y="36335"/>
            <a:ext cx="1665196" cy="45559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400" dirty="0"/>
              <a:t>Camera</a:t>
            </a:r>
          </a:p>
        </p:txBody>
      </p:sp>
    </p:spTree>
    <p:extLst>
      <p:ext uri="{BB962C8B-B14F-4D97-AF65-F5344CB8AC3E}">
        <p14:creationId xmlns:p14="http://schemas.microsoft.com/office/powerpoint/2010/main" val="2318336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5D928FDB-2467-4E50-89C3-958947B6D7D7}"/>
              </a:ext>
            </a:extLst>
          </p:cNvPr>
          <p:cNvGraphicFramePr>
            <a:graphicFrameLocks noGrp="1"/>
          </p:cNvGraphicFramePr>
          <p:nvPr>
            <p:ph idx="1"/>
            <p:extLst>
              <p:ext uri="{D42A27DB-BD31-4B8C-83A1-F6EECF244321}">
                <p14:modId xmlns:p14="http://schemas.microsoft.com/office/powerpoint/2010/main" val="427743095"/>
              </p:ext>
            </p:extLst>
          </p:nvPr>
        </p:nvGraphicFramePr>
        <p:xfrm>
          <a:off x="584200" y="35560"/>
          <a:ext cx="8280000" cy="682244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4035502712"/>
                    </a:ext>
                  </a:extLst>
                </a:gridCol>
                <a:gridCol w="3888000">
                  <a:extLst>
                    <a:ext uri="{9D8B030D-6E8A-4147-A177-3AD203B41FA5}">
                      <a16:colId xmlns:a16="http://schemas.microsoft.com/office/drawing/2014/main" val="3391088266"/>
                    </a:ext>
                  </a:extLst>
                </a:gridCol>
                <a:gridCol w="1872000">
                  <a:extLst>
                    <a:ext uri="{9D8B030D-6E8A-4147-A177-3AD203B41FA5}">
                      <a16:colId xmlns:a16="http://schemas.microsoft.com/office/drawing/2014/main" val="2601779158"/>
                    </a:ext>
                  </a:extLst>
                </a:gridCol>
              </a:tblGrid>
              <a:tr h="370840">
                <a:tc>
                  <a:txBody>
                    <a:bodyPr/>
                    <a:lstStyle/>
                    <a:p>
                      <a:pPr algn="ctr"/>
                      <a:r>
                        <a:rPr lang="it-IT" sz="1400" dirty="0"/>
                        <a:t>Collegi plurinominali Camera</a:t>
                      </a:r>
                    </a:p>
                  </a:txBody>
                  <a:tcPr anchor="ctr"/>
                </a:tc>
                <a:tc>
                  <a:txBody>
                    <a:bodyPr/>
                    <a:lstStyle/>
                    <a:p>
                      <a:pPr algn="ctr"/>
                      <a:r>
                        <a:rPr lang="it-IT" sz="1400" dirty="0"/>
                        <a:t>Collegi uninominali Camera aggregati</a:t>
                      </a:r>
                    </a:p>
                  </a:txBody>
                  <a:tcPr anchor="ctr"/>
                </a:tc>
                <a:tc>
                  <a:txBody>
                    <a:bodyPr/>
                    <a:lstStyle/>
                    <a:p>
                      <a:pPr algn="ctr"/>
                      <a:r>
                        <a:rPr lang="it-IT" sz="1400" dirty="0"/>
                        <a:t>Seggi proporzionali spettanti</a:t>
                      </a:r>
                    </a:p>
                  </a:txBody>
                  <a:tcPr anchor="ctr"/>
                </a:tc>
                <a:extLst>
                  <a:ext uri="{0D108BD9-81ED-4DB2-BD59-A6C34878D82A}">
                    <a16:rowId xmlns:a16="http://schemas.microsoft.com/office/drawing/2014/main" val="3420446980"/>
                  </a:ext>
                </a:extLst>
              </a:tr>
              <a:tr h="370840">
                <a:tc rowSpan="4">
                  <a:txBody>
                    <a:bodyPr/>
                    <a:lstStyle/>
                    <a:p>
                      <a:r>
                        <a:rPr lang="it-IT" sz="1800" dirty="0"/>
                        <a:t>Emilia-Romagna - 01</a:t>
                      </a:r>
                    </a:p>
                  </a:txBody>
                  <a:tcPr anchor="ctr"/>
                </a:tc>
                <a:tc>
                  <a:txBody>
                    <a:bodyPr/>
                    <a:lstStyle/>
                    <a:p>
                      <a:r>
                        <a:rPr lang="it-IT" sz="1400" dirty="0"/>
                        <a:t>02 – Cesena</a:t>
                      </a:r>
                    </a:p>
                  </a:txBody>
                  <a:tcPr/>
                </a:tc>
                <a:tc rowSpan="4">
                  <a:txBody>
                    <a:bodyPr/>
                    <a:lstStyle/>
                    <a:p>
                      <a:pPr algn="ctr"/>
                      <a:r>
                        <a:rPr lang="it-IT" sz="3600" dirty="0"/>
                        <a:t>7</a:t>
                      </a:r>
                    </a:p>
                  </a:txBody>
                  <a:tcPr anchor="ctr"/>
                </a:tc>
                <a:extLst>
                  <a:ext uri="{0D108BD9-81ED-4DB2-BD59-A6C34878D82A}">
                    <a16:rowId xmlns:a16="http://schemas.microsoft.com/office/drawing/2014/main" val="2991308177"/>
                  </a:ext>
                </a:extLst>
              </a:tr>
              <a:tr h="370840">
                <a:tc vMerge="1">
                  <a:txBody>
                    <a:bodyPr/>
                    <a:lstStyle/>
                    <a:p>
                      <a:endParaRPr lang="it-IT" dirty="0"/>
                    </a:p>
                  </a:txBody>
                  <a:tcPr/>
                </a:tc>
                <a:tc>
                  <a:txBody>
                    <a:bodyPr/>
                    <a:lstStyle/>
                    <a:p>
                      <a:r>
                        <a:rPr lang="it-IT" sz="1400" dirty="0"/>
                        <a:t>03 – Ravenna</a:t>
                      </a:r>
                    </a:p>
                  </a:txBody>
                  <a:tcPr/>
                </a:tc>
                <a:tc vMerge="1">
                  <a:txBody>
                    <a:bodyPr/>
                    <a:lstStyle/>
                    <a:p>
                      <a:endParaRPr lang="it-IT" dirty="0"/>
                    </a:p>
                  </a:txBody>
                  <a:tcPr/>
                </a:tc>
                <a:extLst>
                  <a:ext uri="{0D108BD9-81ED-4DB2-BD59-A6C34878D82A}">
                    <a16:rowId xmlns:a16="http://schemas.microsoft.com/office/drawing/2014/main" val="4278679483"/>
                  </a:ext>
                </a:extLst>
              </a:tr>
              <a:tr h="370840">
                <a:tc vMerge="1">
                  <a:txBody>
                    <a:bodyPr/>
                    <a:lstStyle/>
                    <a:p>
                      <a:endParaRPr lang="it-IT" dirty="0"/>
                    </a:p>
                  </a:txBody>
                  <a:tcPr/>
                </a:tc>
                <a:tc>
                  <a:txBody>
                    <a:bodyPr/>
                    <a:lstStyle/>
                    <a:p>
                      <a:r>
                        <a:rPr lang="it-IT" sz="1400" dirty="0"/>
                        <a:t>15 – Rimini</a:t>
                      </a:r>
                    </a:p>
                  </a:txBody>
                  <a:tcPr/>
                </a:tc>
                <a:tc vMerge="1">
                  <a:txBody>
                    <a:bodyPr/>
                    <a:lstStyle/>
                    <a:p>
                      <a:endParaRPr lang="it-IT" dirty="0"/>
                    </a:p>
                  </a:txBody>
                  <a:tcPr/>
                </a:tc>
                <a:extLst>
                  <a:ext uri="{0D108BD9-81ED-4DB2-BD59-A6C34878D82A}">
                    <a16:rowId xmlns:a16="http://schemas.microsoft.com/office/drawing/2014/main" val="3004640225"/>
                  </a:ext>
                </a:extLst>
              </a:tr>
              <a:tr h="370840">
                <a:tc vMerge="1">
                  <a:txBody>
                    <a:bodyPr/>
                    <a:lstStyle/>
                    <a:p>
                      <a:endParaRPr lang="it-IT" dirty="0"/>
                    </a:p>
                  </a:txBody>
                  <a:tcPr/>
                </a:tc>
                <a:tc>
                  <a:txBody>
                    <a:bodyPr/>
                    <a:lstStyle/>
                    <a:p>
                      <a:r>
                        <a:rPr lang="it-IT" sz="1400" dirty="0"/>
                        <a:t>16 – Forlì</a:t>
                      </a:r>
                    </a:p>
                  </a:txBody>
                  <a:tcPr/>
                </a:tc>
                <a:tc vMerge="1">
                  <a:txBody>
                    <a:bodyPr/>
                    <a:lstStyle/>
                    <a:p>
                      <a:endParaRPr lang="it-IT" dirty="0"/>
                    </a:p>
                  </a:txBody>
                  <a:tcPr/>
                </a:tc>
                <a:extLst>
                  <a:ext uri="{0D108BD9-81ED-4DB2-BD59-A6C34878D82A}">
                    <a16:rowId xmlns:a16="http://schemas.microsoft.com/office/drawing/2014/main" val="3209819771"/>
                  </a:ext>
                </a:extLst>
              </a:tr>
              <a:tr h="370840">
                <a:tc row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800" dirty="0"/>
                        <a:t>Emilia-Romagna - 02</a:t>
                      </a:r>
                    </a:p>
                    <a:p>
                      <a:endParaRPr lang="it-IT" sz="1800" dirty="0"/>
                    </a:p>
                  </a:txBody>
                  <a:tcPr anchor="ctr"/>
                </a:tc>
                <a:tc>
                  <a:txBody>
                    <a:bodyPr/>
                    <a:lstStyle/>
                    <a:p>
                      <a:r>
                        <a:rPr lang="it-IT" sz="1400" dirty="0"/>
                        <a:t>04 – Ferrara</a:t>
                      </a:r>
                    </a:p>
                  </a:txBody>
                  <a:tcPr/>
                </a:tc>
                <a:tc rowSpan="4">
                  <a:txBody>
                    <a:bodyPr/>
                    <a:lstStyle/>
                    <a:p>
                      <a:pPr algn="ctr"/>
                      <a:r>
                        <a:rPr lang="it-IT" sz="3600" dirty="0"/>
                        <a:t>7</a:t>
                      </a:r>
                    </a:p>
                  </a:txBody>
                  <a:tcPr anchor="ctr"/>
                </a:tc>
                <a:extLst>
                  <a:ext uri="{0D108BD9-81ED-4DB2-BD59-A6C34878D82A}">
                    <a16:rowId xmlns:a16="http://schemas.microsoft.com/office/drawing/2014/main" val="4229451089"/>
                  </a:ext>
                </a:extLst>
              </a:tr>
              <a:tr h="370840">
                <a:tc vMerge="1">
                  <a:txBody>
                    <a:bodyPr/>
                    <a:lstStyle/>
                    <a:p>
                      <a:endParaRPr lang="it-IT" dirty="0"/>
                    </a:p>
                  </a:txBody>
                  <a:tcPr/>
                </a:tc>
                <a:tc>
                  <a:txBody>
                    <a:bodyPr/>
                    <a:lstStyle/>
                    <a:p>
                      <a:r>
                        <a:rPr lang="it-IT" sz="1400" dirty="0"/>
                        <a:t>08 – Cento </a:t>
                      </a:r>
                    </a:p>
                  </a:txBody>
                  <a:tcPr/>
                </a:tc>
                <a:tc vMerge="1">
                  <a:txBody>
                    <a:bodyPr/>
                    <a:lstStyle/>
                    <a:p>
                      <a:endParaRPr lang="it-IT" dirty="0"/>
                    </a:p>
                  </a:txBody>
                  <a:tcPr/>
                </a:tc>
                <a:extLst>
                  <a:ext uri="{0D108BD9-81ED-4DB2-BD59-A6C34878D82A}">
                    <a16:rowId xmlns:a16="http://schemas.microsoft.com/office/drawing/2014/main" val="2044822459"/>
                  </a:ext>
                </a:extLst>
              </a:tr>
              <a:tr h="370840">
                <a:tc vMerge="1">
                  <a:txBody>
                    <a:bodyPr/>
                    <a:lstStyle/>
                    <a:p>
                      <a:endParaRPr lang="it-IT" dirty="0"/>
                    </a:p>
                  </a:txBody>
                  <a:tcPr/>
                </a:tc>
                <a:tc>
                  <a:txBody>
                    <a:bodyPr/>
                    <a:lstStyle/>
                    <a:p>
                      <a:r>
                        <a:rPr lang="it-IT" sz="1400" dirty="0"/>
                        <a:t>09 – Modena</a:t>
                      </a:r>
                    </a:p>
                  </a:txBody>
                  <a:tcPr/>
                </a:tc>
                <a:tc vMerge="1">
                  <a:txBody>
                    <a:bodyPr/>
                    <a:lstStyle/>
                    <a:p>
                      <a:endParaRPr lang="it-IT" dirty="0"/>
                    </a:p>
                  </a:txBody>
                  <a:tcPr/>
                </a:tc>
                <a:extLst>
                  <a:ext uri="{0D108BD9-81ED-4DB2-BD59-A6C34878D82A}">
                    <a16:rowId xmlns:a16="http://schemas.microsoft.com/office/drawing/2014/main" val="1874585259"/>
                  </a:ext>
                </a:extLst>
              </a:tr>
              <a:tr h="370840">
                <a:tc vMerge="1">
                  <a:txBody>
                    <a:bodyPr/>
                    <a:lstStyle/>
                    <a:p>
                      <a:endParaRPr lang="it-IT" dirty="0"/>
                    </a:p>
                  </a:txBody>
                  <a:tcPr/>
                </a:tc>
                <a:tc>
                  <a:txBody>
                    <a:bodyPr/>
                    <a:lstStyle/>
                    <a:p>
                      <a:r>
                        <a:rPr lang="it-IT" sz="1400" dirty="0"/>
                        <a:t>10 – Sassuolo</a:t>
                      </a:r>
                    </a:p>
                  </a:txBody>
                  <a:tcPr/>
                </a:tc>
                <a:tc vMerge="1">
                  <a:txBody>
                    <a:bodyPr/>
                    <a:lstStyle/>
                    <a:p>
                      <a:endParaRPr lang="it-IT" dirty="0"/>
                    </a:p>
                  </a:txBody>
                  <a:tcPr/>
                </a:tc>
                <a:extLst>
                  <a:ext uri="{0D108BD9-81ED-4DB2-BD59-A6C34878D82A}">
                    <a16:rowId xmlns:a16="http://schemas.microsoft.com/office/drawing/2014/main" val="4276621475"/>
                  </a:ext>
                </a:extLst>
              </a:tr>
              <a:tr h="370840">
                <a:tc row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800" dirty="0"/>
                        <a:t>Emilia-Romagna - 03</a:t>
                      </a:r>
                    </a:p>
                    <a:p>
                      <a:endParaRPr lang="it-IT" sz="1800" dirty="0"/>
                    </a:p>
                  </a:txBody>
                  <a:tcPr anchor="ctr"/>
                </a:tc>
                <a:tc>
                  <a:txBody>
                    <a:bodyPr/>
                    <a:lstStyle/>
                    <a:p>
                      <a:r>
                        <a:rPr lang="it-IT" sz="1400" dirty="0"/>
                        <a:t>01 - Imola</a:t>
                      </a:r>
                    </a:p>
                  </a:txBody>
                  <a:tcPr/>
                </a:tc>
                <a:tc rowSpan="4">
                  <a:txBody>
                    <a:bodyPr/>
                    <a:lstStyle/>
                    <a:p>
                      <a:pPr algn="ctr"/>
                      <a:r>
                        <a:rPr lang="it-IT" sz="3600" dirty="0"/>
                        <a:t>6</a:t>
                      </a:r>
                    </a:p>
                  </a:txBody>
                  <a:tcPr anchor="ctr"/>
                </a:tc>
                <a:extLst>
                  <a:ext uri="{0D108BD9-81ED-4DB2-BD59-A6C34878D82A}">
                    <a16:rowId xmlns:a16="http://schemas.microsoft.com/office/drawing/2014/main" val="125579546"/>
                  </a:ext>
                </a:extLst>
              </a:tr>
              <a:tr h="370840">
                <a:tc vMerge="1">
                  <a:txBody>
                    <a:bodyPr/>
                    <a:lstStyle/>
                    <a:p>
                      <a:endParaRPr lang="it-IT" dirty="0"/>
                    </a:p>
                  </a:txBody>
                  <a:tcPr/>
                </a:tc>
                <a:tc>
                  <a:txBody>
                    <a:bodyPr/>
                    <a:lstStyle/>
                    <a:p>
                      <a:r>
                        <a:rPr lang="it-IT" sz="1400" dirty="0"/>
                        <a:t>05 – San Giovanni in Persiceto</a:t>
                      </a:r>
                    </a:p>
                  </a:txBody>
                  <a:tcPr/>
                </a:tc>
                <a:tc vMerge="1">
                  <a:txBody>
                    <a:bodyPr/>
                    <a:lstStyle/>
                    <a:p>
                      <a:endParaRPr lang="it-IT" dirty="0"/>
                    </a:p>
                  </a:txBody>
                  <a:tcPr/>
                </a:tc>
                <a:extLst>
                  <a:ext uri="{0D108BD9-81ED-4DB2-BD59-A6C34878D82A}">
                    <a16:rowId xmlns:a16="http://schemas.microsoft.com/office/drawing/2014/main" val="2527558331"/>
                  </a:ext>
                </a:extLst>
              </a:tr>
              <a:tr h="370840">
                <a:tc vMerge="1">
                  <a:txBody>
                    <a:bodyPr/>
                    <a:lstStyle/>
                    <a:p>
                      <a:endParaRPr lang="it-IT" dirty="0"/>
                    </a:p>
                  </a:txBody>
                  <a:tcPr/>
                </a:tc>
                <a:tc>
                  <a:txBody>
                    <a:bodyPr/>
                    <a:lstStyle/>
                    <a:p>
                      <a:r>
                        <a:rPr lang="it-IT" sz="1400" dirty="0"/>
                        <a:t>06- Bologna-Mazzini</a:t>
                      </a:r>
                    </a:p>
                  </a:txBody>
                  <a:tcPr/>
                </a:tc>
                <a:tc vMerge="1">
                  <a:txBody>
                    <a:bodyPr/>
                    <a:lstStyle/>
                    <a:p>
                      <a:endParaRPr lang="it-IT" dirty="0"/>
                    </a:p>
                  </a:txBody>
                  <a:tcPr/>
                </a:tc>
                <a:extLst>
                  <a:ext uri="{0D108BD9-81ED-4DB2-BD59-A6C34878D82A}">
                    <a16:rowId xmlns:a16="http://schemas.microsoft.com/office/drawing/2014/main" val="3011770587"/>
                  </a:ext>
                </a:extLst>
              </a:tr>
              <a:tr h="370840">
                <a:tc vMerge="1">
                  <a:txBody>
                    <a:bodyPr/>
                    <a:lstStyle/>
                    <a:p>
                      <a:endParaRPr lang="it-IT" dirty="0"/>
                    </a:p>
                  </a:txBody>
                  <a:tcPr/>
                </a:tc>
                <a:tc>
                  <a:txBody>
                    <a:bodyPr/>
                    <a:lstStyle/>
                    <a:p>
                      <a:r>
                        <a:rPr lang="it-IT" sz="1400" dirty="0"/>
                        <a:t>07 – Bologna-Casalecchio di Reno</a:t>
                      </a:r>
                    </a:p>
                  </a:txBody>
                  <a:tcPr/>
                </a:tc>
                <a:tc vMerge="1">
                  <a:txBody>
                    <a:bodyPr/>
                    <a:lstStyle/>
                    <a:p>
                      <a:endParaRPr lang="it-IT" dirty="0"/>
                    </a:p>
                  </a:txBody>
                  <a:tcPr/>
                </a:tc>
                <a:extLst>
                  <a:ext uri="{0D108BD9-81ED-4DB2-BD59-A6C34878D82A}">
                    <a16:rowId xmlns:a16="http://schemas.microsoft.com/office/drawing/2014/main" val="584379795"/>
                  </a:ext>
                </a:extLst>
              </a:tr>
              <a:tr h="370840">
                <a:tc row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800" dirty="0"/>
                        <a:t>Emilia-Romagna - 04</a:t>
                      </a:r>
                    </a:p>
                    <a:p>
                      <a:endParaRPr lang="it-IT" sz="1800" dirty="0"/>
                    </a:p>
                  </a:txBody>
                  <a:tcPr anchor="ctr"/>
                </a:tc>
                <a:tc>
                  <a:txBody>
                    <a:bodyPr/>
                    <a:lstStyle/>
                    <a:p>
                      <a:r>
                        <a:rPr lang="it-IT" sz="1400" dirty="0"/>
                        <a:t>11 – Scandiano</a:t>
                      </a:r>
                    </a:p>
                  </a:txBody>
                  <a:tcPr/>
                </a:tc>
                <a:tc rowSpan="5">
                  <a:txBody>
                    <a:bodyPr/>
                    <a:lstStyle/>
                    <a:p>
                      <a:pPr algn="ctr"/>
                      <a:r>
                        <a:rPr lang="it-IT" sz="3600" dirty="0"/>
                        <a:t>8</a:t>
                      </a:r>
                    </a:p>
                  </a:txBody>
                  <a:tcPr anchor="ctr"/>
                </a:tc>
                <a:extLst>
                  <a:ext uri="{0D108BD9-81ED-4DB2-BD59-A6C34878D82A}">
                    <a16:rowId xmlns:a16="http://schemas.microsoft.com/office/drawing/2014/main" val="3563464456"/>
                  </a:ext>
                </a:extLst>
              </a:tr>
              <a:tr h="370840">
                <a:tc vMerge="1">
                  <a:txBody>
                    <a:bodyPr/>
                    <a:lstStyle/>
                    <a:p>
                      <a:endParaRPr lang="it-IT" dirty="0"/>
                    </a:p>
                  </a:txBody>
                  <a:tcPr/>
                </a:tc>
                <a:tc>
                  <a:txBody>
                    <a:bodyPr/>
                    <a:lstStyle/>
                    <a:p>
                      <a:r>
                        <a:rPr lang="it-IT" sz="1400" dirty="0"/>
                        <a:t>12 – Parma</a:t>
                      </a:r>
                    </a:p>
                  </a:txBody>
                  <a:tcPr/>
                </a:tc>
                <a:tc vMerge="1">
                  <a:txBody>
                    <a:bodyPr/>
                    <a:lstStyle/>
                    <a:p>
                      <a:endParaRPr lang="it-IT" dirty="0"/>
                    </a:p>
                  </a:txBody>
                  <a:tcPr/>
                </a:tc>
                <a:extLst>
                  <a:ext uri="{0D108BD9-81ED-4DB2-BD59-A6C34878D82A}">
                    <a16:rowId xmlns:a16="http://schemas.microsoft.com/office/drawing/2014/main" val="1773581006"/>
                  </a:ext>
                </a:extLst>
              </a:tr>
              <a:tr h="370840">
                <a:tc vMerge="1">
                  <a:txBody>
                    <a:bodyPr/>
                    <a:lstStyle/>
                    <a:p>
                      <a:endParaRPr lang="it-IT" dirty="0"/>
                    </a:p>
                  </a:txBody>
                  <a:tcPr/>
                </a:tc>
                <a:tc>
                  <a:txBody>
                    <a:bodyPr/>
                    <a:lstStyle/>
                    <a:p>
                      <a:r>
                        <a:rPr lang="it-IT" sz="1400" dirty="0"/>
                        <a:t>13 – Fidenza</a:t>
                      </a:r>
                    </a:p>
                  </a:txBody>
                  <a:tcPr/>
                </a:tc>
                <a:tc vMerge="1">
                  <a:txBody>
                    <a:bodyPr/>
                    <a:lstStyle/>
                    <a:p>
                      <a:endParaRPr lang="it-IT" dirty="0"/>
                    </a:p>
                  </a:txBody>
                  <a:tcPr/>
                </a:tc>
                <a:extLst>
                  <a:ext uri="{0D108BD9-81ED-4DB2-BD59-A6C34878D82A}">
                    <a16:rowId xmlns:a16="http://schemas.microsoft.com/office/drawing/2014/main" val="2733906815"/>
                  </a:ext>
                </a:extLst>
              </a:tr>
              <a:tr h="370840">
                <a:tc vMerge="1">
                  <a:txBody>
                    <a:bodyPr/>
                    <a:lstStyle/>
                    <a:p>
                      <a:endParaRPr lang="it-IT" dirty="0"/>
                    </a:p>
                  </a:txBody>
                  <a:tcPr/>
                </a:tc>
                <a:tc>
                  <a:txBody>
                    <a:bodyPr/>
                    <a:lstStyle/>
                    <a:p>
                      <a:r>
                        <a:rPr lang="it-IT" sz="1400" dirty="0"/>
                        <a:t>14 – Piacenza</a:t>
                      </a:r>
                    </a:p>
                  </a:txBody>
                  <a:tcPr/>
                </a:tc>
                <a:tc vMerge="1">
                  <a:txBody>
                    <a:bodyPr/>
                    <a:lstStyle/>
                    <a:p>
                      <a:endParaRPr lang="it-IT" dirty="0"/>
                    </a:p>
                  </a:txBody>
                  <a:tcPr/>
                </a:tc>
                <a:extLst>
                  <a:ext uri="{0D108BD9-81ED-4DB2-BD59-A6C34878D82A}">
                    <a16:rowId xmlns:a16="http://schemas.microsoft.com/office/drawing/2014/main" val="2404435441"/>
                  </a:ext>
                </a:extLst>
              </a:tr>
              <a:tr h="370840">
                <a:tc vMerge="1">
                  <a:txBody>
                    <a:bodyPr/>
                    <a:lstStyle/>
                    <a:p>
                      <a:endParaRPr lang="it-IT" dirty="0"/>
                    </a:p>
                  </a:txBody>
                  <a:tcPr/>
                </a:tc>
                <a:tc>
                  <a:txBody>
                    <a:bodyPr/>
                    <a:lstStyle/>
                    <a:p>
                      <a:r>
                        <a:rPr lang="it-IT" sz="1400" dirty="0"/>
                        <a:t>17 – Reggio nell’Emilia</a:t>
                      </a:r>
                    </a:p>
                  </a:txBody>
                  <a:tcPr/>
                </a:tc>
                <a:tc vMerge="1">
                  <a:txBody>
                    <a:bodyPr/>
                    <a:lstStyle/>
                    <a:p>
                      <a:endParaRPr lang="it-IT" dirty="0"/>
                    </a:p>
                  </a:txBody>
                  <a:tcPr/>
                </a:tc>
                <a:extLst>
                  <a:ext uri="{0D108BD9-81ED-4DB2-BD59-A6C34878D82A}">
                    <a16:rowId xmlns:a16="http://schemas.microsoft.com/office/drawing/2014/main" val="4022072697"/>
                  </a:ext>
                </a:extLst>
              </a:tr>
            </a:tbl>
          </a:graphicData>
        </a:graphic>
      </p:graphicFrame>
    </p:spTree>
    <p:extLst>
      <p:ext uri="{BB962C8B-B14F-4D97-AF65-F5344CB8AC3E}">
        <p14:creationId xmlns:p14="http://schemas.microsoft.com/office/powerpoint/2010/main" val="3447673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EFF87A-CC6F-40FA-A773-77AB3BE110E1}"/>
              </a:ext>
            </a:extLst>
          </p:cNvPr>
          <p:cNvSpPr>
            <a:spLocks noGrp="1"/>
          </p:cNvSpPr>
          <p:nvPr>
            <p:ph type="title"/>
          </p:nvPr>
        </p:nvSpPr>
        <p:spPr>
          <a:xfrm>
            <a:off x="138956" y="549244"/>
            <a:ext cx="8825657" cy="792723"/>
          </a:xfrm>
        </p:spPr>
        <p:txBody>
          <a:bodyPr/>
          <a:lstStyle/>
          <a:p>
            <a:r>
              <a:rPr lang="it-IT" sz="3200" dirty="0"/>
              <a:t>La rappresentanza dell’Emilia-Romagna </a:t>
            </a:r>
            <a:br>
              <a:rPr lang="it-IT" sz="3200" dirty="0"/>
            </a:br>
            <a:r>
              <a:rPr lang="it-IT" sz="3200" dirty="0"/>
              <a:t>al Senato</a:t>
            </a:r>
          </a:p>
        </p:txBody>
      </p:sp>
      <p:graphicFrame>
        <p:nvGraphicFramePr>
          <p:cNvPr id="4" name="Diagramma 3">
            <a:extLst>
              <a:ext uri="{FF2B5EF4-FFF2-40B4-BE49-F238E27FC236}">
                <a16:creationId xmlns:a16="http://schemas.microsoft.com/office/drawing/2014/main" id="{BEF33FD1-090F-43CA-A92F-F837FF6DDD74}"/>
              </a:ext>
            </a:extLst>
          </p:cNvPr>
          <p:cNvGraphicFramePr/>
          <p:nvPr>
            <p:extLst>
              <p:ext uri="{D42A27DB-BD31-4B8C-83A1-F6EECF244321}">
                <p14:modId xmlns:p14="http://schemas.microsoft.com/office/powerpoint/2010/main" val="28262288"/>
              </p:ext>
            </p:extLst>
          </p:nvPr>
        </p:nvGraphicFramePr>
        <p:xfrm>
          <a:off x="2514600" y="1341967"/>
          <a:ext cx="4991100" cy="4677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a:extLst>
              <a:ext uri="{FF2B5EF4-FFF2-40B4-BE49-F238E27FC236}">
                <a16:creationId xmlns:a16="http://schemas.microsoft.com/office/drawing/2014/main" id="{B169BDF4-8F75-4DE7-B96B-A3B03176F09C}"/>
              </a:ext>
            </a:extLst>
          </p:cNvPr>
          <p:cNvSpPr txBox="1"/>
          <p:nvPr/>
        </p:nvSpPr>
        <p:spPr>
          <a:xfrm>
            <a:off x="6146800" y="1714500"/>
            <a:ext cx="4051300" cy="1077218"/>
          </a:xfrm>
          <a:prstGeom prst="rect">
            <a:avLst/>
          </a:prstGeom>
          <a:noFill/>
        </p:spPr>
        <p:txBody>
          <a:bodyPr wrap="square" rtlCol="0">
            <a:spAutoFit/>
          </a:bodyPr>
          <a:lstStyle/>
          <a:p>
            <a:r>
              <a:rPr lang="it-IT" dirty="0"/>
              <a:t>SEGGI ATTRIBUITI CON METODO PROPORZIONALE NEL </a:t>
            </a:r>
            <a:r>
              <a:rPr lang="it-IT" sz="2800" b="1" dirty="0"/>
              <a:t>2</a:t>
            </a:r>
            <a:r>
              <a:rPr lang="it-IT" dirty="0"/>
              <a:t> COLLEGI PLURINOMINALI</a:t>
            </a:r>
          </a:p>
        </p:txBody>
      </p:sp>
      <p:sp>
        <p:nvSpPr>
          <p:cNvPr id="6" name="CasellaDiTesto 5">
            <a:extLst>
              <a:ext uri="{FF2B5EF4-FFF2-40B4-BE49-F238E27FC236}">
                <a16:creationId xmlns:a16="http://schemas.microsoft.com/office/drawing/2014/main" id="{0AF8A586-8230-4AA5-BEB5-CC4CE842F9E3}"/>
              </a:ext>
            </a:extLst>
          </p:cNvPr>
          <p:cNvSpPr txBox="1"/>
          <p:nvPr/>
        </p:nvSpPr>
        <p:spPr>
          <a:xfrm>
            <a:off x="405656" y="4406900"/>
            <a:ext cx="4051300" cy="1077218"/>
          </a:xfrm>
          <a:prstGeom prst="rect">
            <a:avLst/>
          </a:prstGeom>
          <a:noFill/>
        </p:spPr>
        <p:txBody>
          <a:bodyPr wrap="square" rtlCol="0">
            <a:spAutoFit/>
          </a:bodyPr>
          <a:lstStyle/>
          <a:p>
            <a:r>
              <a:rPr lang="it-IT" dirty="0"/>
              <a:t>SEGGI ATTRIBUITI CON FORMULA MAGGIORITARIA NEGLI </a:t>
            </a:r>
            <a:r>
              <a:rPr lang="it-IT" sz="2800" b="1" dirty="0"/>
              <a:t>8</a:t>
            </a:r>
            <a:r>
              <a:rPr lang="it-IT" dirty="0"/>
              <a:t> COLLEGI UNINOMINALI</a:t>
            </a:r>
          </a:p>
        </p:txBody>
      </p:sp>
      <p:sp>
        <p:nvSpPr>
          <p:cNvPr id="7" name="CasellaDiTesto 6">
            <a:extLst>
              <a:ext uri="{FF2B5EF4-FFF2-40B4-BE49-F238E27FC236}">
                <a16:creationId xmlns:a16="http://schemas.microsoft.com/office/drawing/2014/main" id="{031CCF28-6B73-4A66-84CB-CC227EDCA337}"/>
              </a:ext>
            </a:extLst>
          </p:cNvPr>
          <p:cNvSpPr txBox="1"/>
          <p:nvPr/>
        </p:nvSpPr>
        <p:spPr>
          <a:xfrm>
            <a:off x="7855694" y="4268400"/>
            <a:ext cx="4336306" cy="1354217"/>
          </a:xfrm>
          <a:prstGeom prst="rect">
            <a:avLst/>
          </a:prstGeom>
          <a:noFill/>
        </p:spPr>
        <p:txBody>
          <a:bodyPr wrap="square" rtlCol="0">
            <a:spAutoFit/>
          </a:bodyPr>
          <a:lstStyle/>
          <a:p>
            <a:r>
              <a:rPr lang="it-IT" dirty="0"/>
              <a:t>SEGGI </a:t>
            </a:r>
            <a:r>
              <a:rPr lang="it-IT" sz="2800" b="1" dirty="0"/>
              <a:t>TOTALI </a:t>
            </a:r>
            <a:r>
              <a:rPr lang="it-IT" dirty="0"/>
              <a:t>SPETTANTI ALLA CIRCOSCRIZIONE DELL’EMILIA-ROMAGNA, in base alla popolazione risultante dal censimento 2011</a:t>
            </a:r>
          </a:p>
        </p:txBody>
      </p:sp>
    </p:spTree>
    <p:extLst>
      <p:ext uri="{BB962C8B-B14F-4D97-AF65-F5344CB8AC3E}">
        <p14:creationId xmlns:p14="http://schemas.microsoft.com/office/powerpoint/2010/main" val="3421057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74CF009-E95F-4656-AD99-25CB8AFD96C7}"/>
              </a:ext>
            </a:extLst>
          </p:cNvPr>
          <p:cNvSpPr txBox="1"/>
          <p:nvPr/>
        </p:nvSpPr>
        <p:spPr>
          <a:xfrm>
            <a:off x="0" y="1231900"/>
            <a:ext cx="2473508" cy="4524315"/>
          </a:xfrm>
          <a:prstGeom prst="rect">
            <a:avLst/>
          </a:prstGeom>
          <a:noFill/>
        </p:spPr>
        <p:txBody>
          <a:bodyPr wrap="square" rtlCol="0">
            <a:spAutoFit/>
          </a:bodyPr>
          <a:lstStyle/>
          <a:p>
            <a:pPr algn="ctr"/>
            <a:r>
              <a:rPr lang="it-IT" sz="2400" dirty="0"/>
              <a:t>8 seggi</a:t>
            </a:r>
          </a:p>
          <a:p>
            <a:pPr algn="ctr"/>
            <a:r>
              <a:rPr lang="it-IT" sz="2400" dirty="0"/>
              <a:t>per 8 collegi uninominali:</a:t>
            </a:r>
          </a:p>
          <a:p>
            <a:pPr algn="ctr"/>
            <a:endParaRPr lang="it-IT" sz="2400" dirty="0"/>
          </a:p>
          <a:p>
            <a:pPr algn="ctr"/>
            <a:endParaRPr lang="it-IT" sz="2400" dirty="0"/>
          </a:p>
          <a:p>
            <a:pPr algn="ctr"/>
            <a:endParaRPr lang="it-IT" sz="2400" dirty="0"/>
          </a:p>
          <a:p>
            <a:pPr algn="ctr"/>
            <a:endParaRPr lang="it-IT" sz="2400" dirty="0"/>
          </a:p>
          <a:p>
            <a:pPr algn="ctr"/>
            <a:endParaRPr lang="it-IT" sz="2400" dirty="0"/>
          </a:p>
          <a:p>
            <a:pPr algn="ctr"/>
            <a:r>
              <a:rPr lang="it-IT" sz="2400" dirty="0"/>
              <a:t>proclamato eletto il candidato più votato</a:t>
            </a:r>
          </a:p>
        </p:txBody>
      </p:sp>
      <p:sp>
        <p:nvSpPr>
          <p:cNvPr id="4" name="Freccia in giù 3">
            <a:extLst>
              <a:ext uri="{FF2B5EF4-FFF2-40B4-BE49-F238E27FC236}">
                <a16:creationId xmlns:a16="http://schemas.microsoft.com/office/drawing/2014/main" id="{15895FDB-F8A9-458D-9C7C-AC61B2151F26}"/>
              </a:ext>
            </a:extLst>
          </p:cNvPr>
          <p:cNvSpPr/>
          <p:nvPr/>
        </p:nvSpPr>
        <p:spPr>
          <a:xfrm>
            <a:off x="785904" y="2679700"/>
            <a:ext cx="901700" cy="1320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olo 1">
            <a:extLst>
              <a:ext uri="{FF2B5EF4-FFF2-40B4-BE49-F238E27FC236}">
                <a16:creationId xmlns:a16="http://schemas.microsoft.com/office/drawing/2014/main" id="{9C7BA787-CFEE-45C6-9AB8-B479CF2E7AF3}"/>
              </a:ext>
            </a:extLst>
          </p:cNvPr>
          <p:cNvSpPr txBox="1">
            <a:spLocks/>
          </p:cNvSpPr>
          <p:nvPr/>
        </p:nvSpPr>
        <p:spPr>
          <a:xfrm>
            <a:off x="2456517" y="1002141"/>
            <a:ext cx="9404723" cy="45559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400" dirty="0"/>
              <a:t>Collegi uninominali - Circoscrizione Emilia-Romagna</a:t>
            </a:r>
          </a:p>
        </p:txBody>
      </p:sp>
      <p:sp>
        <p:nvSpPr>
          <p:cNvPr id="7" name="Titolo 1">
            <a:extLst>
              <a:ext uri="{FF2B5EF4-FFF2-40B4-BE49-F238E27FC236}">
                <a16:creationId xmlns:a16="http://schemas.microsoft.com/office/drawing/2014/main" id="{6B1E29B5-76E5-4A5E-BE24-10058AF89DEB}"/>
              </a:ext>
            </a:extLst>
          </p:cNvPr>
          <p:cNvSpPr txBox="1">
            <a:spLocks/>
          </p:cNvSpPr>
          <p:nvPr/>
        </p:nvSpPr>
        <p:spPr>
          <a:xfrm>
            <a:off x="1687605" y="36335"/>
            <a:ext cx="1665196" cy="45559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400" dirty="0"/>
              <a:t>Senato</a:t>
            </a:r>
          </a:p>
        </p:txBody>
      </p:sp>
      <p:grpSp>
        <p:nvGrpSpPr>
          <p:cNvPr id="11" name="Gruppo 10">
            <a:extLst>
              <a:ext uri="{FF2B5EF4-FFF2-40B4-BE49-F238E27FC236}">
                <a16:creationId xmlns:a16="http://schemas.microsoft.com/office/drawing/2014/main" id="{DF44501D-94A2-41AA-82B5-D4067A4D1CB6}"/>
              </a:ext>
            </a:extLst>
          </p:cNvPr>
          <p:cNvGrpSpPr/>
          <p:nvPr/>
        </p:nvGrpSpPr>
        <p:grpSpPr>
          <a:xfrm>
            <a:off x="2500631" y="1417983"/>
            <a:ext cx="9691369" cy="5440017"/>
            <a:chOff x="2500631" y="1417983"/>
            <a:chExt cx="9691369" cy="5440017"/>
          </a:xfrm>
        </p:grpSpPr>
        <p:pic>
          <p:nvPicPr>
            <p:cNvPr id="5" name="Immagine 4">
              <a:extLst>
                <a:ext uri="{FF2B5EF4-FFF2-40B4-BE49-F238E27FC236}">
                  <a16:creationId xmlns:a16="http://schemas.microsoft.com/office/drawing/2014/main" id="{73E23656-15F8-458D-9009-E2C821651294}"/>
                </a:ext>
              </a:extLst>
            </p:cNvPr>
            <p:cNvPicPr>
              <a:picLocks noChangeAspect="1"/>
            </p:cNvPicPr>
            <p:nvPr/>
          </p:nvPicPr>
          <p:blipFill>
            <a:blip r:embed="rId2"/>
            <a:stretch>
              <a:fillRect/>
            </a:stretch>
          </p:blipFill>
          <p:spPr>
            <a:xfrm>
              <a:off x="2500631" y="1417983"/>
              <a:ext cx="9691369" cy="5440017"/>
            </a:xfrm>
            <a:prstGeom prst="rect">
              <a:avLst/>
            </a:prstGeom>
          </p:spPr>
        </p:pic>
        <p:sp>
          <p:nvSpPr>
            <p:cNvPr id="8" name="CasellaDiTesto 7">
              <a:extLst>
                <a:ext uri="{FF2B5EF4-FFF2-40B4-BE49-F238E27FC236}">
                  <a16:creationId xmlns:a16="http://schemas.microsoft.com/office/drawing/2014/main" id="{A2681F8B-D3EC-44BF-AC29-89515D31E60E}"/>
                </a:ext>
              </a:extLst>
            </p:cNvPr>
            <p:cNvSpPr txBox="1"/>
            <p:nvPr/>
          </p:nvSpPr>
          <p:spPr>
            <a:xfrm>
              <a:off x="3809181" y="6221323"/>
              <a:ext cx="2411895" cy="261610"/>
            </a:xfrm>
            <a:prstGeom prst="rect">
              <a:avLst/>
            </a:prstGeom>
            <a:noFill/>
          </p:spPr>
          <p:txBody>
            <a:bodyPr wrap="square" rtlCol="0">
              <a:spAutoFit/>
            </a:bodyPr>
            <a:lstStyle/>
            <a:p>
              <a:r>
                <a:rPr lang="it-IT" sz="1100" dirty="0">
                  <a:solidFill>
                    <a:schemeClr val="bg1"/>
                  </a:solidFill>
                </a:rPr>
                <a:t>Province e città metropolitana</a:t>
              </a:r>
            </a:p>
          </p:txBody>
        </p:sp>
        <p:cxnSp>
          <p:nvCxnSpPr>
            <p:cNvPr id="10" name="Connettore diritto 9">
              <a:extLst>
                <a:ext uri="{FF2B5EF4-FFF2-40B4-BE49-F238E27FC236}">
                  <a16:creationId xmlns:a16="http://schemas.microsoft.com/office/drawing/2014/main" id="{55C86516-9B05-4691-BECE-D1C39CA0CFD7}"/>
                </a:ext>
              </a:extLst>
            </p:cNvPr>
            <p:cNvCxnSpPr/>
            <p:nvPr/>
          </p:nvCxnSpPr>
          <p:spPr>
            <a:xfrm>
              <a:off x="3087757" y="6321287"/>
              <a:ext cx="636104"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5108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083E4-FED9-4968-AE3E-559C99EA77C5}"/>
              </a:ext>
            </a:extLst>
          </p:cNvPr>
          <p:cNvSpPr>
            <a:spLocks noGrp="1"/>
          </p:cNvSpPr>
          <p:nvPr>
            <p:ph type="title"/>
          </p:nvPr>
        </p:nvSpPr>
        <p:spPr>
          <a:xfrm>
            <a:off x="500301" y="207011"/>
            <a:ext cx="9404723" cy="733400"/>
          </a:xfrm>
        </p:spPr>
        <p:txBody>
          <a:bodyPr/>
          <a:lstStyle/>
          <a:p>
            <a:r>
              <a:rPr lang="it-IT" dirty="0"/>
              <a:t>Collegio 1 - Rimini</a:t>
            </a:r>
          </a:p>
        </p:txBody>
      </p:sp>
      <p:pic>
        <p:nvPicPr>
          <p:cNvPr id="4" name="Segnaposto contenuto 3">
            <a:extLst>
              <a:ext uri="{FF2B5EF4-FFF2-40B4-BE49-F238E27FC236}">
                <a16:creationId xmlns:a16="http://schemas.microsoft.com/office/drawing/2014/main" id="{432E1096-F3CF-407A-A997-11FF8535920F}"/>
              </a:ext>
            </a:extLst>
          </p:cNvPr>
          <p:cNvPicPr>
            <a:picLocks noGrp="1" noChangeAspect="1"/>
          </p:cNvPicPr>
          <p:nvPr>
            <p:ph idx="1"/>
          </p:nvPr>
        </p:nvPicPr>
        <p:blipFill>
          <a:blip r:embed="rId2"/>
          <a:stretch>
            <a:fillRect/>
          </a:stretch>
        </p:blipFill>
        <p:spPr>
          <a:xfrm>
            <a:off x="0" y="940411"/>
            <a:ext cx="9245600" cy="5917589"/>
          </a:xfrm>
          <a:prstGeom prst="rect">
            <a:avLst/>
          </a:prstGeom>
        </p:spPr>
      </p:pic>
    </p:spTree>
    <p:extLst>
      <p:ext uri="{BB962C8B-B14F-4D97-AF65-F5344CB8AC3E}">
        <p14:creationId xmlns:p14="http://schemas.microsoft.com/office/powerpoint/2010/main" val="2792921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083E4-FED9-4968-AE3E-559C99EA77C5}"/>
              </a:ext>
            </a:extLst>
          </p:cNvPr>
          <p:cNvSpPr>
            <a:spLocks noGrp="1"/>
          </p:cNvSpPr>
          <p:nvPr>
            <p:ph type="title"/>
          </p:nvPr>
        </p:nvSpPr>
        <p:spPr>
          <a:xfrm>
            <a:off x="7739744" y="2815342"/>
            <a:ext cx="3771899" cy="907571"/>
          </a:xfrm>
        </p:spPr>
        <p:txBody>
          <a:bodyPr/>
          <a:lstStyle/>
          <a:p>
            <a:r>
              <a:rPr lang="it-IT" dirty="0"/>
              <a:t>Collegio 2 - Ravenna</a:t>
            </a:r>
          </a:p>
        </p:txBody>
      </p:sp>
      <p:pic>
        <p:nvPicPr>
          <p:cNvPr id="4" name="Segnaposto contenuto 3">
            <a:extLst>
              <a:ext uri="{FF2B5EF4-FFF2-40B4-BE49-F238E27FC236}">
                <a16:creationId xmlns:a16="http://schemas.microsoft.com/office/drawing/2014/main" id="{808C9171-E4EF-4862-ACE9-7015F97AF2A1}"/>
              </a:ext>
            </a:extLst>
          </p:cNvPr>
          <p:cNvPicPr>
            <a:picLocks noGrp="1" noChangeAspect="1"/>
          </p:cNvPicPr>
          <p:nvPr>
            <p:ph idx="1"/>
          </p:nvPr>
        </p:nvPicPr>
        <p:blipFill>
          <a:blip r:embed="rId2"/>
          <a:stretch>
            <a:fillRect/>
          </a:stretch>
        </p:blipFill>
        <p:spPr>
          <a:xfrm>
            <a:off x="179615" y="-32656"/>
            <a:ext cx="6890656" cy="6890656"/>
          </a:xfrm>
          <a:prstGeom prst="rect">
            <a:avLst/>
          </a:prstGeom>
        </p:spPr>
      </p:pic>
    </p:spTree>
    <p:extLst>
      <p:ext uri="{BB962C8B-B14F-4D97-AF65-F5344CB8AC3E}">
        <p14:creationId xmlns:p14="http://schemas.microsoft.com/office/powerpoint/2010/main" val="570142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083E4-FED9-4968-AE3E-559C99EA77C5}"/>
              </a:ext>
            </a:extLst>
          </p:cNvPr>
          <p:cNvSpPr>
            <a:spLocks noGrp="1"/>
          </p:cNvSpPr>
          <p:nvPr>
            <p:ph type="title"/>
          </p:nvPr>
        </p:nvSpPr>
        <p:spPr>
          <a:xfrm>
            <a:off x="8466830" y="3059422"/>
            <a:ext cx="3371385" cy="733400"/>
          </a:xfrm>
        </p:spPr>
        <p:txBody>
          <a:bodyPr/>
          <a:lstStyle/>
          <a:p>
            <a:r>
              <a:rPr lang="it-IT" dirty="0"/>
              <a:t>Collegio 3 - Ferrara</a:t>
            </a:r>
          </a:p>
        </p:txBody>
      </p:sp>
      <p:pic>
        <p:nvPicPr>
          <p:cNvPr id="4" name="Segnaposto contenuto 3">
            <a:extLst>
              <a:ext uri="{FF2B5EF4-FFF2-40B4-BE49-F238E27FC236}">
                <a16:creationId xmlns:a16="http://schemas.microsoft.com/office/drawing/2014/main" id="{D158F5C3-3EA4-4B59-8759-ED689817D0FF}"/>
              </a:ext>
            </a:extLst>
          </p:cNvPr>
          <p:cNvPicPr>
            <a:picLocks noGrp="1" noChangeAspect="1"/>
          </p:cNvPicPr>
          <p:nvPr>
            <p:ph idx="1"/>
          </p:nvPr>
        </p:nvPicPr>
        <p:blipFill>
          <a:blip r:embed="rId2"/>
          <a:stretch>
            <a:fillRect/>
          </a:stretch>
        </p:blipFill>
        <p:spPr>
          <a:xfrm>
            <a:off x="335201" y="-5755"/>
            <a:ext cx="7625443" cy="6863755"/>
          </a:xfrm>
          <a:prstGeom prst="rect">
            <a:avLst/>
          </a:prstGeom>
        </p:spPr>
      </p:pic>
    </p:spTree>
    <p:extLst>
      <p:ext uri="{BB962C8B-B14F-4D97-AF65-F5344CB8AC3E}">
        <p14:creationId xmlns:p14="http://schemas.microsoft.com/office/powerpoint/2010/main" val="3671736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083E4-FED9-4968-AE3E-559C99EA77C5}"/>
              </a:ext>
            </a:extLst>
          </p:cNvPr>
          <p:cNvSpPr>
            <a:spLocks noGrp="1"/>
          </p:cNvSpPr>
          <p:nvPr>
            <p:ph type="title"/>
          </p:nvPr>
        </p:nvSpPr>
        <p:spPr>
          <a:xfrm>
            <a:off x="8858717" y="3043944"/>
            <a:ext cx="3812256" cy="733400"/>
          </a:xfrm>
        </p:spPr>
        <p:txBody>
          <a:bodyPr/>
          <a:lstStyle/>
          <a:p>
            <a:r>
              <a:rPr lang="it-IT" dirty="0"/>
              <a:t>Collegio 4 - Bologna</a:t>
            </a:r>
          </a:p>
        </p:txBody>
      </p:sp>
      <p:pic>
        <p:nvPicPr>
          <p:cNvPr id="4" name="Segnaposto contenuto 3">
            <a:extLst>
              <a:ext uri="{FF2B5EF4-FFF2-40B4-BE49-F238E27FC236}">
                <a16:creationId xmlns:a16="http://schemas.microsoft.com/office/drawing/2014/main" id="{C7F2B485-4527-4F72-9E9E-82343D2F58F5}"/>
              </a:ext>
            </a:extLst>
          </p:cNvPr>
          <p:cNvPicPr>
            <a:picLocks noGrp="1" noChangeAspect="1"/>
          </p:cNvPicPr>
          <p:nvPr>
            <p:ph idx="1"/>
          </p:nvPr>
        </p:nvPicPr>
        <p:blipFill>
          <a:blip r:embed="rId2"/>
          <a:stretch>
            <a:fillRect/>
          </a:stretch>
        </p:blipFill>
        <p:spPr>
          <a:xfrm>
            <a:off x="179613" y="200110"/>
            <a:ext cx="8474529" cy="6657890"/>
          </a:xfrm>
          <a:prstGeom prst="rect">
            <a:avLst/>
          </a:prstGeom>
        </p:spPr>
      </p:pic>
    </p:spTree>
    <p:extLst>
      <p:ext uri="{BB962C8B-B14F-4D97-AF65-F5344CB8AC3E}">
        <p14:creationId xmlns:p14="http://schemas.microsoft.com/office/powerpoint/2010/main" val="2142172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4FA1F9-042D-4E1E-AC6E-1DE327CEACFE}"/>
              </a:ext>
            </a:extLst>
          </p:cNvPr>
          <p:cNvSpPr>
            <a:spLocks noGrp="1"/>
          </p:cNvSpPr>
          <p:nvPr>
            <p:ph type="title"/>
          </p:nvPr>
        </p:nvSpPr>
        <p:spPr/>
        <p:txBody>
          <a:bodyPr/>
          <a:lstStyle/>
          <a:p>
            <a:r>
              <a:rPr lang="it-IT" dirty="0"/>
              <a:t>Cosa stabilisce la Costituzione</a:t>
            </a:r>
          </a:p>
        </p:txBody>
      </p:sp>
      <p:sp>
        <p:nvSpPr>
          <p:cNvPr id="3" name="Segnaposto testo 2">
            <a:extLst>
              <a:ext uri="{FF2B5EF4-FFF2-40B4-BE49-F238E27FC236}">
                <a16:creationId xmlns:a16="http://schemas.microsoft.com/office/drawing/2014/main" id="{649B2869-1FA8-48A8-88E2-5F78D5E95698}"/>
              </a:ext>
            </a:extLst>
          </p:cNvPr>
          <p:cNvSpPr>
            <a:spLocks noGrp="1"/>
          </p:cNvSpPr>
          <p:nvPr>
            <p:ph type="body" idx="1"/>
          </p:nvPr>
        </p:nvSpPr>
        <p:spPr/>
        <p:txBody>
          <a:bodyPr/>
          <a:lstStyle/>
          <a:p>
            <a:r>
              <a:rPr lang="it-IT" dirty="0"/>
              <a:t>Camera</a:t>
            </a:r>
          </a:p>
        </p:txBody>
      </p:sp>
      <p:graphicFrame>
        <p:nvGraphicFramePr>
          <p:cNvPr id="10" name="Segnaposto contenuto 9">
            <a:extLst>
              <a:ext uri="{FF2B5EF4-FFF2-40B4-BE49-F238E27FC236}">
                <a16:creationId xmlns:a16="http://schemas.microsoft.com/office/drawing/2014/main" id="{25EA1FE9-EAFC-4B35-BE30-19E738BEC657}"/>
              </a:ext>
            </a:extLst>
          </p:cNvPr>
          <p:cNvGraphicFramePr>
            <a:graphicFrameLocks noGrp="1"/>
          </p:cNvGraphicFramePr>
          <p:nvPr>
            <p:ph sz="half" idx="2"/>
            <p:extLst>
              <p:ext uri="{D42A27DB-BD31-4B8C-83A1-F6EECF244321}">
                <p14:modId xmlns:p14="http://schemas.microsoft.com/office/powerpoint/2010/main" val="1921721214"/>
              </p:ext>
            </p:extLst>
          </p:nvPr>
        </p:nvGraphicFramePr>
        <p:xfrm>
          <a:off x="417513" y="2514600"/>
          <a:ext cx="4395787" cy="3741738"/>
        </p:xfrm>
        <a:graphic>
          <a:graphicData uri="http://schemas.openxmlformats.org/drawingml/2006/chart">
            <c:chart xmlns:c="http://schemas.openxmlformats.org/drawingml/2006/chart" xmlns:r="http://schemas.openxmlformats.org/officeDocument/2006/relationships" r:id="rId2"/>
          </a:graphicData>
        </a:graphic>
      </p:graphicFrame>
      <p:sp>
        <p:nvSpPr>
          <p:cNvPr id="5" name="Segnaposto testo 4">
            <a:extLst>
              <a:ext uri="{FF2B5EF4-FFF2-40B4-BE49-F238E27FC236}">
                <a16:creationId xmlns:a16="http://schemas.microsoft.com/office/drawing/2014/main" id="{A9567F82-D88C-4BFB-A169-76EC2BCEE2B8}"/>
              </a:ext>
            </a:extLst>
          </p:cNvPr>
          <p:cNvSpPr>
            <a:spLocks noGrp="1"/>
          </p:cNvSpPr>
          <p:nvPr>
            <p:ph type="body" sz="quarter" idx="3"/>
          </p:nvPr>
        </p:nvSpPr>
        <p:spPr>
          <a:xfrm>
            <a:off x="4813300" y="1897062"/>
            <a:ext cx="4396339" cy="576262"/>
          </a:xfrm>
        </p:spPr>
        <p:txBody>
          <a:bodyPr/>
          <a:lstStyle/>
          <a:p>
            <a:r>
              <a:rPr lang="it-IT" dirty="0"/>
              <a:t>Senato</a:t>
            </a:r>
          </a:p>
        </p:txBody>
      </p:sp>
      <p:graphicFrame>
        <p:nvGraphicFramePr>
          <p:cNvPr id="13" name="Segnaposto contenuto 12">
            <a:extLst>
              <a:ext uri="{FF2B5EF4-FFF2-40B4-BE49-F238E27FC236}">
                <a16:creationId xmlns:a16="http://schemas.microsoft.com/office/drawing/2014/main" id="{5D029ACF-AB78-4BE2-8A3B-E67C77C51019}"/>
              </a:ext>
            </a:extLst>
          </p:cNvPr>
          <p:cNvGraphicFramePr>
            <a:graphicFrameLocks noGrp="1"/>
          </p:cNvGraphicFramePr>
          <p:nvPr>
            <p:ph sz="quarter" idx="4"/>
            <p:extLst>
              <p:ext uri="{D42A27DB-BD31-4B8C-83A1-F6EECF244321}">
                <p14:modId xmlns:p14="http://schemas.microsoft.com/office/powerpoint/2010/main" val="3656508017"/>
              </p:ext>
            </p:extLst>
          </p:nvPr>
        </p:nvGraphicFramePr>
        <p:xfrm>
          <a:off x="4295775" y="2514600"/>
          <a:ext cx="4395788" cy="3741738"/>
        </p:xfrm>
        <a:graphic>
          <a:graphicData uri="http://schemas.openxmlformats.org/drawingml/2006/chart">
            <c:chart xmlns:c="http://schemas.openxmlformats.org/drawingml/2006/chart" xmlns:r="http://schemas.openxmlformats.org/officeDocument/2006/relationships" r:id="rId3"/>
          </a:graphicData>
        </a:graphic>
      </p:graphicFrame>
      <p:sp>
        <p:nvSpPr>
          <p:cNvPr id="14" name="CasellaDiTesto 13">
            <a:extLst>
              <a:ext uri="{FF2B5EF4-FFF2-40B4-BE49-F238E27FC236}">
                <a16:creationId xmlns:a16="http://schemas.microsoft.com/office/drawing/2014/main" id="{25904312-3350-4DDE-AEE2-7B518CE98D90}"/>
              </a:ext>
            </a:extLst>
          </p:cNvPr>
          <p:cNvSpPr txBox="1"/>
          <p:nvPr/>
        </p:nvSpPr>
        <p:spPr>
          <a:xfrm>
            <a:off x="8996363" y="4714460"/>
            <a:ext cx="2916237" cy="1369606"/>
          </a:xfrm>
          <a:prstGeom prst="rect">
            <a:avLst/>
          </a:prstGeom>
          <a:noFill/>
        </p:spPr>
        <p:txBody>
          <a:bodyPr wrap="square" rtlCol="0">
            <a:spAutoFit/>
          </a:bodyPr>
          <a:lstStyle/>
          <a:p>
            <a:r>
              <a:rPr lang="it-IT" sz="1200" b="1" dirty="0"/>
              <a:t>Art. 57- Peculiarità del Senato-:</a:t>
            </a:r>
          </a:p>
          <a:p>
            <a:endParaRPr lang="it-IT" sz="1200" b="1" dirty="0"/>
          </a:p>
          <a:p>
            <a:r>
              <a:rPr lang="it-IT" sz="1200" dirty="0"/>
              <a:t>Il Senato della Repubblica è eletto a base regionale, salvi i seggi assegnati alla circoscrizione Estero.</a:t>
            </a:r>
          </a:p>
          <a:p>
            <a:endParaRPr lang="it-IT" sz="1200" dirty="0"/>
          </a:p>
          <a:p>
            <a:endParaRPr lang="it-IT" sz="1100" dirty="0"/>
          </a:p>
        </p:txBody>
      </p:sp>
    </p:spTree>
    <p:extLst>
      <p:ext uri="{BB962C8B-B14F-4D97-AF65-F5344CB8AC3E}">
        <p14:creationId xmlns:p14="http://schemas.microsoft.com/office/powerpoint/2010/main" val="2581226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083E4-FED9-4968-AE3E-559C99EA77C5}"/>
              </a:ext>
            </a:extLst>
          </p:cNvPr>
          <p:cNvSpPr>
            <a:spLocks noGrp="1"/>
          </p:cNvSpPr>
          <p:nvPr>
            <p:ph type="title"/>
          </p:nvPr>
        </p:nvSpPr>
        <p:spPr>
          <a:xfrm>
            <a:off x="7802801" y="2987700"/>
            <a:ext cx="3131899" cy="733400"/>
          </a:xfrm>
        </p:spPr>
        <p:txBody>
          <a:bodyPr/>
          <a:lstStyle/>
          <a:p>
            <a:r>
              <a:rPr lang="it-IT" sz="3600" dirty="0"/>
              <a:t>Collegio 5 – Modena</a:t>
            </a:r>
          </a:p>
        </p:txBody>
      </p:sp>
      <p:pic>
        <p:nvPicPr>
          <p:cNvPr id="4" name="Segnaposto contenuto 3">
            <a:extLst>
              <a:ext uri="{FF2B5EF4-FFF2-40B4-BE49-F238E27FC236}">
                <a16:creationId xmlns:a16="http://schemas.microsoft.com/office/drawing/2014/main" id="{70E5DA2C-1D3F-4440-8077-8D4740B5AEE4}"/>
              </a:ext>
            </a:extLst>
          </p:cNvPr>
          <p:cNvPicPr>
            <a:picLocks noGrp="1" noChangeAspect="1"/>
          </p:cNvPicPr>
          <p:nvPr>
            <p:ph idx="1"/>
          </p:nvPr>
        </p:nvPicPr>
        <p:blipFill>
          <a:blip r:embed="rId2"/>
          <a:stretch>
            <a:fillRect/>
          </a:stretch>
        </p:blipFill>
        <p:spPr>
          <a:xfrm>
            <a:off x="937228" y="18629"/>
            <a:ext cx="4650771" cy="6839371"/>
          </a:xfrm>
          <a:prstGeom prst="rect">
            <a:avLst/>
          </a:prstGeom>
        </p:spPr>
      </p:pic>
    </p:spTree>
    <p:extLst>
      <p:ext uri="{BB962C8B-B14F-4D97-AF65-F5344CB8AC3E}">
        <p14:creationId xmlns:p14="http://schemas.microsoft.com/office/powerpoint/2010/main" val="561575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083E4-FED9-4968-AE3E-559C99EA77C5}"/>
              </a:ext>
            </a:extLst>
          </p:cNvPr>
          <p:cNvSpPr>
            <a:spLocks noGrp="1"/>
          </p:cNvSpPr>
          <p:nvPr>
            <p:ph type="title"/>
          </p:nvPr>
        </p:nvSpPr>
        <p:spPr>
          <a:xfrm>
            <a:off x="563801" y="333400"/>
            <a:ext cx="9404723" cy="733400"/>
          </a:xfrm>
        </p:spPr>
        <p:txBody>
          <a:bodyPr/>
          <a:lstStyle/>
          <a:p>
            <a:r>
              <a:rPr lang="it-IT" dirty="0"/>
              <a:t>Collegio 6 – Reggio nell’Emilia</a:t>
            </a:r>
          </a:p>
        </p:txBody>
      </p:sp>
      <p:pic>
        <p:nvPicPr>
          <p:cNvPr id="4" name="Segnaposto contenuto 3">
            <a:extLst>
              <a:ext uri="{FF2B5EF4-FFF2-40B4-BE49-F238E27FC236}">
                <a16:creationId xmlns:a16="http://schemas.microsoft.com/office/drawing/2014/main" id="{E1C230BD-F1FD-4E47-9492-5AD4FA0C2FD7}"/>
              </a:ext>
            </a:extLst>
          </p:cNvPr>
          <p:cNvPicPr>
            <a:picLocks noGrp="1" noChangeAspect="1"/>
          </p:cNvPicPr>
          <p:nvPr>
            <p:ph idx="1"/>
          </p:nvPr>
        </p:nvPicPr>
        <p:blipFill>
          <a:blip r:embed="rId2"/>
          <a:stretch>
            <a:fillRect/>
          </a:stretch>
        </p:blipFill>
        <p:spPr>
          <a:xfrm>
            <a:off x="563801" y="1409700"/>
            <a:ext cx="10952616" cy="4730086"/>
          </a:xfrm>
          <a:prstGeom prst="rect">
            <a:avLst/>
          </a:prstGeom>
        </p:spPr>
      </p:pic>
    </p:spTree>
    <p:extLst>
      <p:ext uri="{BB962C8B-B14F-4D97-AF65-F5344CB8AC3E}">
        <p14:creationId xmlns:p14="http://schemas.microsoft.com/office/powerpoint/2010/main" val="3904326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083E4-FED9-4968-AE3E-559C99EA77C5}"/>
              </a:ext>
            </a:extLst>
          </p:cNvPr>
          <p:cNvSpPr>
            <a:spLocks noGrp="1"/>
          </p:cNvSpPr>
          <p:nvPr>
            <p:ph type="title"/>
          </p:nvPr>
        </p:nvSpPr>
        <p:spPr>
          <a:xfrm>
            <a:off x="8216901" y="3025800"/>
            <a:ext cx="2920999" cy="733400"/>
          </a:xfrm>
        </p:spPr>
        <p:txBody>
          <a:bodyPr/>
          <a:lstStyle/>
          <a:p>
            <a:r>
              <a:rPr lang="it-IT" sz="3600" dirty="0"/>
              <a:t>Collegio 7 – Parma</a:t>
            </a:r>
          </a:p>
        </p:txBody>
      </p:sp>
      <p:pic>
        <p:nvPicPr>
          <p:cNvPr id="5" name="Segnaposto contenuto 4">
            <a:extLst>
              <a:ext uri="{FF2B5EF4-FFF2-40B4-BE49-F238E27FC236}">
                <a16:creationId xmlns:a16="http://schemas.microsoft.com/office/drawing/2014/main" id="{F093CAFD-0001-4D20-9B23-1EB236FC0419}"/>
              </a:ext>
            </a:extLst>
          </p:cNvPr>
          <p:cNvPicPr>
            <a:picLocks noGrp="1" noChangeAspect="1"/>
          </p:cNvPicPr>
          <p:nvPr>
            <p:ph idx="1"/>
          </p:nvPr>
        </p:nvPicPr>
        <p:blipFill>
          <a:blip r:embed="rId2"/>
          <a:stretch>
            <a:fillRect/>
          </a:stretch>
        </p:blipFill>
        <p:spPr>
          <a:xfrm>
            <a:off x="1965602" y="18968"/>
            <a:ext cx="4485998" cy="6839032"/>
          </a:xfrm>
          <a:prstGeom prst="rect">
            <a:avLst/>
          </a:prstGeom>
        </p:spPr>
      </p:pic>
    </p:spTree>
    <p:extLst>
      <p:ext uri="{BB962C8B-B14F-4D97-AF65-F5344CB8AC3E}">
        <p14:creationId xmlns:p14="http://schemas.microsoft.com/office/powerpoint/2010/main" val="65313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083E4-FED9-4968-AE3E-559C99EA77C5}"/>
              </a:ext>
            </a:extLst>
          </p:cNvPr>
          <p:cNvSpPr>
            <a:spLocks noGrp="1"/>
          </p:cNvSpPr>
          <p:nvPr>
            <p:ph type="title"/>
          </p:nvPr>
        </p:nvSpPr>
        <p:spPr>
          <a:xfrm>
            <a:off x="8579316" y="2808086"/>
            <a:ext cx="3169999" cy="733400"/>
          </a:xfrm>
        </p:spPr>
        <p:txBody>
          <a:bodyPr/>
          <a:lstStyle/>
          <a:p>
            <a:r>
              <a:rPr lang="it-IT" dirty="0"/>
              <a:t>Collegio 8 - Piacenza</a:t>
            </a:r>
          </a:p>
        </p:txBody>
      </p:sp>
      <p:pic>
        <p:nvPicPr>
          <p:cNvPr id="4" name="Segnaposto contenuto 3">
            <a:extLst>
              <a:ext uri="{FF2B5EF4-FFF2-40B4-BE49-F238E27FC236}">
                <a16:creationId xmlns:a16="http://schemas.microsoft.com/office/drawing/2014/main" id="{512633AC-A1F0-4A60-8C8C-EDF137DAE00E}"/>
              </a:ext>
            </a:extLst>
          </p:cNvPr>
          <p:cNvPicPr>
            <a:picLocks noGrp="1" noChangeAspect="1"/>
          </p:cNvPicPr>
          <p:nvPr>
            <p:ph idx="1"/>
          </p:nvPr>
        </p:nvPicPr>
        <p:blipFill>
          <a:blip r:embed="rId2"/>
          <a:stretch>
            <a:fillRect/>
          </a:stretch>
        </p:blipFill>
        <p:spPr>
          <a:xfrm>
            <a:off x="-1" y="-10217"/>
            <a:ext cx="7870371" cy="6868218"/>
          </a:xfrm>
          <a:prstGeom prst="rect">
            <a:avLst/>
          </a:prstGeom>
        </p:spPr>
      </p:pic>
    </p:spTree>
    <p:extLst>
      <p:ext uri="{BB962C8B-B14F-4D97-AF65-F5344CB8AC3E}">
        <p14:creationId xmlns:p14="http://schemas.microsoft.com/office/powerpoint/2010/main" val="35389663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D974FF2-4C7D-4B6E-8082-FE4BA494C203}"/>
              </a:ext>
            </a:extLst>
          </p:cNvPr>
          <p:cNvSpPr txBox="1"/>
          <p:nvPr/>
        </p:nvSpPr>
        <p:spPr>
          <a:xfrm>
            <a:off x="0" y="1573242"/>
            <a:ext cx="2456517" cy="3354765"/>
          </a:xfrm>
          <a:prstGeom prst="rect">
            <a:avLst/>
          </a:prstGeom>
          <a:noFill/>
        </p:spPr>
        <p:txBody>
          <a:bodyPr wrap="square" rtlCol="0">
            <a:spAutoFit/>
          </a:bodyPr>
          <a:lstStyle/>
          <a:p>
            <a:pPr algn="ctr"/>
            <a:r>
              <a:rPr lang="it-IT" sz="2800" b="1" dirty="0"/>
              <a:t>14 </a:t>
            </a:r>
            <a:r>
              <a:rPr lang="it-IT" sz="2400" dirty="0"/>
              <a:t>seggi</a:t>
            </a:r>
          </a:p>
          <a:p>
            <a:pPr algn="ctr"/>
            <a:r>
              <a:rPr lang="it-IT" sz="2400" dirty="0"/>
              <a:t>assegnati con metodo proporzionale in </a:t>
            </a:r>
            <a:r>
              <a:rPr lang="it-IT" sz="2800" b="1" dirty="0"/>
              <a:t>2</a:t>
            </a:r>
            <a:r>
              <a:rPr lang="it-IT" sz="2400" dirty="0"/>
              <a:t> collegi plurinominali </a:t>
            </a:r>
            <a:r>
              <a:rPr lang="it-IT" sz="2000" dirty="0"/>
              <a:t>(aggregazione dei collegi uninominali)</a:t>
            </a:r>
          </a:p>
        </p:txBody>
      </p:sp>
      <p:sp>
        <p:nvSpPr>
          <p:cNvPr id="5" name="Titolo 1">
            <a:extLst>
              <a:ext uri="{FF2B5EF4-FFF2-40B4-BE49-F238E27FC236}">
                <a16:creationId xmlns:a16="http://schemas.microsoft.com/office/drawing/2014/main" id="{85771156-7CAB-4098-9911-E0CA63FB8D57}"/>
              </a:ext>
            </a:extLst>
          </p:cNvPr>
          <p:cNvSpPr txBox="1">
            <a:spLocks/>
          </p:cNvSpPr>
          <p:nvPr/>
        </p:nvSpPr>
        <p:spPr>
          <a:xfrm>
            <a:off x="2456517" y="1002141"/>
            <a:ext cx="9404723" cy="45559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400" dirty="0"/>
              <a:t>Collegi plurinominali - Circoscrizione Emilia-Romagna</a:t>
            </a:r>
          </a:p>
        </p:txBody>
      </p:sp>
      <p:grpSp>
        <p:nvGrpSpPr>
          <p:cNvPr id="11" name="Gruppo 10">
            <a:extLst>
              <a:ext uri="{FF2B5EF4-FFF2-40B4-BE49-F238E27FC236}">
                <a16:creationId xmlns:a16="http://schemas.microsoft.com/office/drawing/2014/main" id="{03D52ECE-F42D-43B1-BF07-53111F475AF6}"/>
              </a:ext>
            </a:extLst>
          </p:cNvPr>
          <p:cNvGrpSpPr/>
          <p:nvPr/>
        </p:nvGrpSpPr>
        <p:grpSpPr>
          <a:xfrm>
            <a:off x="2595993" y="1573242"/>
            <a:ext cx="9596008" cy="5284758"/>
            <a:chOff x="2595993" y="1573242"/>
            <a:chExt cx="9596008" cy="5284758"/>
          </a:xfrm>
        </p:grpSpPr>
        <p:pic>
          <p:nvPicPr>
            <p:cNvPr id="2" name="Immagine 1">
              <a:extLst>
                <a:ext uri="{FF2B5EF4-FFF2-40B4-BE49-F238E27FC236}">
                  <a16:creationId xmlns:a16="http://schemas.microsoft.com/office/drawing/2014/main" id="{A11A1F0D-1018-4F10-B005-5D696D8740BB}"/>
                </a:ext>
              </a:extLst>
            </p:cNvPr>
            <p:cNvPicPr>
              <a:picLocks noChangeAspect="1"/>
            </p:cNvPicPr>
            <p:nvPr/>
          </p:nvPicPr>
          <p:blipFill>
            <a:blip r:embed="rId2"/>
            <a:stretch>
              <a:fillRect/>
            </a:stretch>
          </p:blipFill>
          <p:spPr>
            <a:xfrm>
              <a:off x="2595993" y="1573242"/>
              <a:ext cx="9596008" cy="5284758"/>
            </a:xfrm>
            <a:prstGeom prst="rect">
              <a:avLst/>
            </a:prstGeom>
          </p:spPr>
        </p:pic>
        <p:cxnSp>
          <p:nvCxnSpPr>
            <p:cNvPr id="6" name="Connettore diritto 5">
              <a:extLst>
                <a:ext uri="{FF2B5EF4-FFF2-40B4-BE49-F238E27FC236}">
                  <a16:creationId xmlns:a16="http://schemas.microsoft.com/office/drawing/2014/main" id="{FD10B349-16C9-4966-87B4-A63248162669}"/>
                </a:ext>
              </a:extLst>
            </p:cNvPr>
            <p:cNvCxnSpPr/>
            <p:nvPr/>
          </p:nvCxnSpPr>
          <p:spPr>
            <a:xfrm>
              <a:off x="3061252" y="5976730"/>
              <a:ext cx="649357"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Connettore diritto 6">
              <a:extLst>
                <a:ext uri="{FF2B5EF4-FFF2-40B4-BE49-F238E27FC236}">
                  <a16:creationId xmlns:a16="http://schemas.microsoft.com/office/drawing/2014/main" id="{F481BBF4-9245-4134-A1E9-49924D3E0153}"/>
                </a:ext>
              </a:extLst>
            </p:cNvPr>
            <p:cNvCxnSpPr/>
            <p:nvPr/>
          </p:nvCxnSpPr>
          <p:spPr>
            <a:xfrm>
              <a:off x="3061252" y="6354416"/>
              <a:ext cx="649357" cy="0"/>
            </a:xfrm>
            <a:prstGeom prst="line">
              <a:avLst/>
            </a:prstGeom>
            <a:ln>
              <a:solidFill>
                <a:schemeClr val="tx1">
                  <a:lumMod val="65000"/>
                </a:schemeClr>
              </a:solidFill>
            </a:ln>
          </p:spPr>
          <p:style>
            <a:lnRef idx="3">
              <a:schemeClr val="accent5"/>
            </a:lnRef>
            <a:fillRef idx="0">
              <a:schemeClr val="accent5"/>
            </a:fillRef>
            <a:effectRef idx="2">
              <a:schemeClr val="accent5"/>
            </a:effectRef>
            <a:fontRef idx="minor">
              <a:schemeClr val="tx1"/>
            </a:fontRef>
          </p:style>
        </p:cxnSp>
        <p:sp>
          <p:nvSpPr>
            <p:cNvPr id="8" name="CasellaDiTesto 7">
              <a:extLst>
                <a:ext uri="{FF2B5EF4-FFF2-40B4-BE49-F238E27FC236}">
                  <a16:creationId xmlns:a16="http://schemas.microsoft.com/office/drawing/2014/main" id="{2E73EBB2-A7C6-4D22-BB26-2FCB2C78D1A4}"/>
                </a:ext>
              </a:extLst>
            </p:cNvPr>
            <p:cNvSpPr txBox="1"/>
            <p:nvPr/>
          </p:nvSpPr>
          <p:spPr>
            <a:xfrm>
              <a:off x="3710608" y="5844209"/>
              <a:ext cx="2411895" cy="261610"/>
            </a:xfrm>
            <a:prstGeom prst="rect">
              <a:avLst/>
            </a:prstGeom>
            <a:noFill/>
          </p:spPr>
          <p:txBody>
            <a:bodyPr wrap="square" rtlCol="0">
              <a:spAutoFit/>
            </a:bodyPr>
            <a:lstStyle/>
            <a:p>
              <a:r>
                <a:rPr lang="it-IT" sz="1100" dirty="0">
                  <a:solidFill>
                    <a:schemeClr val="bg1"/>
                  </a:solidFill>
                </a:rPr>
                <a:t>Collegi uninominali</a:t>
              </a:r>
            </a:p>
          </p:txBody>
        </p:sp>
        <p:sp>
          <p:nvSpPr>
            <p:cNvPr id="9" name="CasellaDiTesto 8">
              <a:extLst>
                <a:ext uri="{FF2B5EF4-FFF2-40B4-BE49-F238E27FC236}">
                  <a16:creationId xmlns:a16="http://schemas.microsoft.com/office/drawing/2014/main" id="{D1F88251-6B7B-460A-BCC7-DD057240B8C3}"/>
                </a:ext>
              </a:extLst>
            </p:cNvPr>
            <p:cNvSpPr txBox="1"/>
            <p:nvPr/>
          </p:nvSpPr>
          <p:spPr>
            <a:xfrm>
              <a:off x="3809181" y="6221323"/>
              <a:ext cx="2411895" cy="261610"/>
            </a:xfrm>
            <a:prstGeom prst="rect">
              <a:avLst/>
            </a:prstGeom>
            <a:noFill/>
          </p:spPr>
          <p:txBody>
            <a:bodyPr wrap="square" rtlCol="0">
              <a:spAutoFit/>
            </a:bodyPr>
            <a:lstStyle/>
            <a:p>
              <a:r>
                <a:rPr lang="it-IT" sz="1100" dirty="0">
                  <a:solidFill>
                    <a:schemeClr val="bg1"/>
                  </a:solidFill>
                </a:rPr>
                <a:t>Province e città metropolitana</a:t>
              </a:r>
            </a:p>
          </p:txBody>
        </p:sp>
      </p:grpSp>
      <p:sp>
        <p:nvSpPr>
          <p:cNvPr id="10" name="Titolo 1">
            <a:extLst>
              <a:ext uri="{FF2B5EF4-FFF2-40B4-BE49-F238E27FC236}">
                <a16:creationId xmlns:a16="http://schemas.microsoft.com/office/drawing/2014/main" id="{0C90BC84-BBE5-4CA9-8D6B-6B361ED64945}"/>
              </a:ext>
            </a:extLst>
          </p:cNvPr>
          <p:cNvSpPr txBox="1">
            <a:spLocks/>
          </p:cNvSpPr>
          <p:nvPr/>
        </p:nvSpPr>
        <p:spPr>
          <a:xfrm>
            <a:off x="1687605" y="36335"/>
            <a:ext cx="1665196" cy="45559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400" dirty="0"/>
              <a:t>Senato</a:t>
            </a:r>
          </a:p>
        </p:txBody>
      </p:sp>
    </p:spTree>
    <p:extLst>
      <p:ext uri="{BB962C8B-B14F-4D97-AF65-F5344CB8AC3E}">
        <p14:creationId xmlns:p14="http://schemas.microsoft.com/office/powerpoint/2010/main" val="1635485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5D928FDB-2467-4E50-89C3-958947B6D7D7}"/>
              </a:ext>
            </a:extLst>
          </p:cNvPr>
          <p:cNvGraphicFramePr>
            <a:graphicFrameLocks noGrp="1"/>
          </p:cNvGraphicFramePr>
          <p:nvPr>
            <p:ph idx="1"/>
            <p:extLst>
              <p:ext uri="{D42A27DB-BD31-4B8C-83A1-F6EECF244321}">
                <p14:modId xmlns:p14="http://schemas.microsoft.com/office/powerpoint/2010/main" val="1707541735"/>
              </p:ext>
            </p:extLst>
          </p:nvPr>
        </p:nvGraphicFramePr>
        <p:xfrm>
          <a:off x="609600" y="1661160"/>
          <a:ext cx="8089500" cy="362204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4035502712"/>
                    </a:ext>
                  </a:extLst>
                </a:gridCol>
                <a:gridCol w="3550500">
                  <a:extLst>
                    <a:ext uri="{9D8B030D-6E8A-4147-A177-3AD203B41FA5}">
                      <a16:colId xmlns:a16="http://schemas.microsoft.com/office/drawing/2014/main" val="3391088266"/>
                    </a:ext>
                  </a:extLst>
                </a:gridCol>
                <a:gridCol w="1872000">
                  <a:extLst>
                    <a:ext uri="{9D8B030D-6E8A-4147-A177-3AD203B41FA5}">
                      <a16:colId xmlns:a16="http://schemas.microsoft.com/office/drawing/2014/main" val="2601779158"/>
                    </a:ext>
                  </a:extLst>
                </a:gridCol>
              </a:tblGrid>
              <a:tr h="370840">
                <a:tc>
                  <a:txBody>
                    <a:bodyPr/>
                    <a:lstStyle/>
                    <a:p>
                      <a:pPr algn="ctr"/>
                      <a:r>
                        <a:rPr lang="it-IT" sz="1400" dirty="0"/>
                        <a:t>Collegi plurinominali Senato</a:t>
                      </a:r>
                    </a:p>
                  </a:txBody>
                  <a:tcPr anchor="ctr"/>
                </a:tc>
                <a:tc>
                  <a:txBody>
                    <a:bodyPr/>
                    <a:lstStyle/>
                    <a:p>
                      <a:pPr algn="ctr"/>
                      <a:r>
                        <a:rPr lang="it-IT" sz="1400" dirty="0"/>
                        <a:t>Collegi uninominali Senato aggregati</a:t>
                      </a:r>
                    </a:p>
                  </a:txBody>
                  <a:tcPr anchor="ctr"/>
                </a:tc>
                <a:tc>
                  <a:txBody>
                    <a:bodyPr/>
                    <a:lstStyle/>
                    <a:p>
                      <a:pPr algn="ctr"/>
                      <a:r>
                        <a:rPr lang="it-IT" sz="1400" dirty="0"/>
                        <a:t>Seggi proporzionali spettanti</a:t>
                      </a:r>
                    </a:p>
                  </a:txBody>
                  <a:tcPr anchor="ctr"/>
                </a:tc>
                <a:extLst>
                  <a:ext uri="{0D108BD9-81ED-4DB2-BD59-A6C34878D82A}">
                    <a16:rowId xmlns:a16="http://schemas.microsoft.com/office/drawing/2014/main" val="3420446980"/>
                  </a:ext>
                </a:extLst>
              </a:tr>
              <a:tr h="404495">
                <a:tc rowSpan="4">
                  <a:txBody>
                    <a:bodyPr/>
                    <a:lstStyle/>
                    <a:p>
                      <a:r>
                        <a:rPr lang="it-IT" sz="1800" dirty="0"/>
                        <a:t>Emilia-Romagna - 01</a:t>
                      </a:r>
                    </a:p>
                  </a:txBody>
                  <a:tcPr anchor="ctr"/>
                </a:tc>
                <a:tc>
                  <a:txBody>
                    <a:bodyPr/>
                    <a:lstStyle/>
                    <a:p>
                      <a:r>
                        <a:rPr lang="it-IT" sz="1400" dirty="0"/>
                        <a:t>01 – Rimini</a:t>
                      </a:r>
                    </a:p>
                  </a:txBody>
                  <a:tcPr/>
                </a:tc>
                <a:tc rowSpan="4">
                  <a:txBody>
                    <a:bodyPr/>
                    <a:lstStyle/>
                    <a:p>
                      <a:pPr algn="ctr"/>
                      <a:r>
                        <a:rPr lang="it-IT" sz="3600" dirty="0"/>
                        <a:t>8</a:t>
                      </a:r>
                    </a:p>
                  </a:txBody>
                  <a:tcPr anchor="ctr"/>
                </a:tc>
                <a:extLst>
                  <a:ext uri="{0D108BD9-81ED-4DB2-BD59-A6C34878D82A}">
                    <a16:rowId xmlns:a16="http://schemas.microsoft.com/office/drawing/2014/main" val="2991308177"/>
                  </a:ext>
                </a:extLst>
              </a:tr>
              <a:tr h="426085">
                <a:tc vMerge="1">
                  <a:txBody>
                    <a:bodyPr/>
                    <a:lstStyle/>
                    <a:p>
                      <a:endParaRPr lang="it-IT"/>
                    </a:p>
                  </a:txBody>
                  <a:tcPr anchor="ctr"/>
                </a:tc>
                <a:tc>
                  <a:txBody>
                    <a:bodyPr/>
                    <a:lstStyle/>
                    <a:p>
                      <a:r>
                        <a:rPr lang="it-IT" sz="1400" dirty="0"/>
                        <a:t>02 – Ravenna</a:t>
                      </a:r>
                      <a:endParaRPr lang="it-IT" dirty="0"/>
                    </a:p>
                  </a:txBody>
                  <a:tcPr/>
                </a:tc>
                <a:tc vMerge="1">
                  <a:txBody>
                    <a:bodyPr/>
                    <a:lstStyle/>
                    <a:p>
                      <a:pPr algn="ctr"/>
                      <a:endParaRPr lang="it-IT" sz="3600" dirty="0"/>
                    </a:p>
                  </a:txBody>
                  <a:tcPr anchor="ctr"/>
                </a:tc>
                <a:extLst>
                  <a:ext uri="{0D108BD9-81ED-4DB2-BD59-A6C34878D82A}">
                    <a16:rowId xmlns:a16="http://schemas.microsoft.com/office/drawing/2014/main" val="2587268083"/>
                  </a:ext>
                </a:extLst>
              </a:tr>
              <a:tr h="381000">
                <a:tc vMerge="1">
                  <a:txBody>
                    <a:bodyPr/>
                    <a:lstStyle/>
                    <a:p>
                      <a:endParaRPr lang="it-IT"/>
                    </a:p>
                  </a:txBody>
                  <a:tcPr anchor="ctr"/>
                </a:tc>
                <a:tc>
                  <a:txBody>
                    <a:bodyPr/>
                    <a:lstStyle/>
                    <a:p>
                      <a:r>
                        <a:rPr lang="it-IT" sz="1400" dirty="0"/>
                        <a:t>03 - Ferrara</a:t>
                      </a:r>
                      <a:endParaRPr lang="it-IT" dirty="0"/>
                    </a:p>
                  </a:txBody>
                  <a:tcPr/>
                </a:tc>
                <a:tc vMerge="1">
                  <a:txBody>
                    <a:bodyPr/>
                    <a:lstStyle/>
                    <a:p>
                      <a:pPr algn="ctr"/>
                      <a:endParaRPr lang="it-IT" sz="3600" dirty="0"/>
                    </a:p>
                  </a:txBody>
                  <a:tcPr anchor="ctr"/>
                </a:tc>
                <a:extLst>
                  <a:ext uri="{0D108BD9-81ED-4DB2-BD59-A6C34878D82A}">
                    <a16:rowId xmlns:a16="http://schemas.microsoft.com/office/drawing/2014/main" val="1776158684"/>
                  </a:ext>
                </a:extLst>
              </a:tr>
              <a:tr h="368300">
                <a:tc vMerge="1">
                  <a:txBody>
                    <a:bodyPr/>
                    <a:lstStyle/>
                    <a:p>
                      <a:endParaRPr lang="it-IT" dirty="0"/>
                    </a:p>
                  </a:txBody>
                  <a:tcPr anchor="ctr"/>
                </a:tc>
                <a:tc>
                  <a:txBody>
                    <a:bodyPr/>
                    <a:lstStyle/>
                    <a:p>
                      <a:r>
                        <a:rPr lang="it-IT" sz="1400" dirty="0"/>
                        <a:t>04 – Bologna</a:t>
                      </a:r>
                      <a:endParaRPr lang="it-IT" dirty="0"/>
                    </a:p>
                  </a:txBody>
                  <a:tcPr/>
                </a:tc>
                <a:tc vMerge="1">
                  <a:txBody>
                    <a:bodyPr/>
                    <a:lstStyle/>
                    <a:p>
                      <a:pPr algn="ctr"/>
                      <a:endParaRPr lang="it-IT" sz="3600" dirty="0"/>
                    </a:p>
                  </a:txBody>
                  <a:tcPr anchor="ctr"/>
                </a:tc>
                <a:extLst>
                  <a:ext uri="{0D108BD9-81ED-4DB2-BD59-A6C34878D82A}">
                    <a16:rowId xmlns:a16="http://schemas.microsoft.com/office/drawing/2014/main" val="298412394"/>
                  </a:ext>
                </a:extLst>
              </a:tr>
              <a:tr h="393700">
                <a:tc row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800" dirty="0"/>
                        <a:t>Emilia-Romagna - 02</a:t>
                      </a:r>
                    </a:p>
                    <a:p>
                      <a:endParaRPr lang="it-IT" dirty="0"/>
                    </a:p>
                  </a:txBody>
                  <a:tcPr anchor="ctr"/>
                </a:tc>
                <a:tc>
                  <a:txBody>
                    <a:bodyPr/>
                    <a:lstStyle/>
                    <a:p>
                      <a:r>
                        <a:rPr lang="it-IT" sz="1400" dirty="0"/>
                        <a:t>05 – Modena</a:t>
                      </a:r>
                      <a:endParaRPr lang="it-IT" dirty="0"/>
                    </a:p>
                  </a:txBody>
                  <a:tcPr/>
                </a:tc>
                <a:tc rowSpan="4">
                  <a:txBody>
                    <a:bodyPr/>
                    <a:lstStyle/>
                    <a:p>
                      <a:pPr algn="ctr"/>
                      <a:r>
                        <a:rPr lang="it-IT" sz="3600" dirty="0"/>
                        <a:t>6</a:t>
                      </a:r>
                    </a:p>
                  </a:txBody>
                  <a:tcPr anchor="ctr"/>
                </a:tc>
                <a:extLst>
                  <a:ext uri="{0D108BD9-81ED-4DB2-BD59-A6C34878D82A}">
                    <a16:rowId xmlns:a16="http://schemas.microsoft.com/office/drawing/2014/main" val="2008493618"/>
                  </a:ext>
                </a:extLst>
              </a:tr>
              <a:tr h="406400">
                <a:tc vMerge="1">
                  <a:txBody>
                    <a:bodyPr/>
                    <a:lstStyle/>
                    <a:p>
                      <a:endParaRPr lang="it-IT" dirty="0"/>
                    </a:p>
                  </a:txBody>
                  <a:tcPr anchor="ctr"/>
                </a:tc>
                <a:tc>
                  <a:txBody>
                    <a:bodyPr/>
                    <a:lstStyle/>
                    <a:p>
                      <a:r>
                        <a:rPr lang="it-IT" sz="1400" dirty="0"/>
                        <a:t>06 – Reggio nell’Emilia</a:t>
                      </a:r>
                      <a:endParaRPr lang="it-IT" dirty="0"/>
                    </a:p>
                  </a:txBody>
                  <a:tcPr/>
                </a:tc>
                <a:tc vMerge="1">
                  <a:txBody>
                    <a:bodyPr/>
                    <a:lstStyle/>
                    <a:p>
                      <a:pPr algn="ctr"/>
                      <a:endParaRPr lang="it-IT" sz="3600" dirty="0"/>
                    </a:p>
                  </a:txBody>
                  <a:tcPr anchor="ctr"/>
                </a:tc>
                <a:extLst>
                  <a:ext uri="{0D108BD9-81ED-4DB2-BD59-A6C34878D82A}">
                    <a16:rowId xmlns:a16="http://schemas.microsoft.com/office/drawing/2014/main" val="1552983119"/>
                  </a:ext>
                </a:extLst>
              </a:tr>
              <a:tr h="355600">
                <a:tc vMerge="1">
                  <a:txBody>
                    <a:bodyPr/>
                    <a:lstStyle/>
                    <a:p>
                      <a:endParaRPr lang="it-IT" dirty="0"/>
                    </a:p>
                  </a:txBody>
                  <a:tcPr anchor="ctr"/>
                </a:tc>
                <a:tc>
                  <a:txBody>
                    <a:bodyPr/>
                    <a:lstStyle/>
                    <a:p>
                      <a:r>
                        <a:rPr lang="it-IT" sz="1400" dirty="0"/>
                        <a:t>07 – Parma</a:t>
                      </a:r>
                      <a:endParaRPr lang="it-IT" dirty="0"/>
                    </a:p>
                  </a:txBody>
                  <a:tcPr/>
                </a:tc>
                <a:tc vMerge="1">
                  <a:txBody>
                    <a:bodyPr/>
                    <a:lstStyle/>
                    <a:p>
                      <a:pPr algn="ctr"/>
                      <a:endParaRPr lang="it-IT" sz="3600" dirty="0"/>
                    </a:p>
                  </a:txBody>
                  <a:tcPr anchor="ctr"/>
                </a:tc>
                <a:extLst>
                  <a:ext uri="{0D108BD9-81ED-4DB2-BD59-A6C34878D82A}">
                    <a16:rowId xmlns:a16="http://schemas.microsoft.com/office/drawing/2014/main" val="1223891933"/>
                  </a:ext>
                </a:extLst>
              </a:tr>
              <a:tr h="368300">
                <a:tc vMerge="1">
                  <a:txBody>
                    <a:bodyPr/>
                    <a:lstStyle/>
                    <a:p>
                      <a:endParaRPr lang="it-IT" dirty="0"/>
                    </a:p>
                  </a:txBody>
                  <a:tcPr anchor="ctr"/>
                </a:tc>
                <a:tc>
                  <a:txBody>
                    <a:bodyPr/>
                    <a:lstStyle/>
                    <a:p>
                      <a:r>
                        <a:rPr lang="it-IT" sz="1400" dirty="0"/>
                        <a:t>08 – Piacenza</a:t>
                      </a:r>
                      <a:endParaRPr lang="it-IT" dirty="0"/>
                    </a:p>
                  </a:txBody>
                  <a:tcPr/>
                </a:tc>
                <a:tc vMerge="1">
                  <a:txBody>
                    <a:bodyPr/>
                    <a:lstStyle/>
                    <a:p>
                      <a:pPr algn="ctr"/>
                      <a:endParaRPr lang="it-IT" sz="3600" dirty="0"/>
                    </a:p>
                  </a:txBody>
                  <a:tcPr anchor="ctr"/>
                </a:tc>
                <a:extLst>
                  <a:ext uri="{0D108BD9-81ED-4DB2-BD59-A6C34878D82A}">
                    <a16:rowId xmlns:a16="http://schemas.microsoft.com/office/drawing/2014/main" val="3274414954"/>
                  </a:ext>
                </a:extLst>
              </a:tr>
            </a:tbl>
          </a:graphicData>
        </a:graphic>
      </p:graphicFrame>
    </p:spTree>
    <p:extLst>
      <p:ext uri="{BB962C8B-B14F-4D97-AF65-F5344CB8AC3E}">
        <p14:creationId xmlns:p14="http://schemas.microsoft.com/office/powerpoint/2010/main" val="2675899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DBF6C6-EEEA-441F-A9C6-EFD9555F45B6}"/>
              </a:ext>
            </a:extLst>
          </p:cNvPr>
          <p:cNvSpPr>
            <a:spLocks noGrp="1"/>
          </p:cNvSpPr>
          <p:nvPr>
            <p:ph type="title"/>
          </p:nvPr>
        </p:nvSpPr>
        <p:spPr>
          <a:xfrm>
            <a:off x="1154956" y="2201333"/>
            <a:ext cx="8825657" cy="1915647"/>
          </a:xfrm>
        </p:spPr>
        <p:txBody>
          <a:bodyPr/>
          <a:lstStyle/>
          <a:p>
            <a:r>
              <a:rPr lang="it-IT" dirty="0"/>
              <a:t>Come si vota</a:t>
            </a:r>
          </a:p>
        </p:txBody>
      </p:sp>
      <p:sp>
        <p:nvSpPr>
          <p:cNvPr id="3" name="Segnaposto testo 2">
            <a:extLst>
              <a:ext uri="{FF2B5EF4-FFF2-40B4-BE49-F238E27FC236}">
                <a16:creationId xmlns:a16="http://schemas.microsoft.com/office/drawing/2014/main" id="{875C9E88-6268-413C-A8AE-FBE2681AA62A}"/>
              </a:ext>
            </a:extLst>
          </p:cNvPr>
          <p:cNvSpPr>
            <a:spLocks noGrp="1"/>
          </p:cNvSpPr>
          <p:nvPr>
            <p:ph type="body" idx="1"/>
          </p:nvPr>
        </p:nvSpPr>
        <p:spPr>
          <a:xfrm>
            <a:off x="1154955" y="4116981"/>
            <a:ext cx="10630645" cy="860400"/>
          </a:xfrm>
        </p:spPr>
        <p:txBody>
          <a:bodyPr>
            <a:noAutofit/>
          </a:bodyPr>
          <a:lstStyle/>
          <a:p>
            <a:r>
              <a:rPr lang="it-IT" dirty="0"/>
              <a:t>L’elettore RICEVERA’ due schede (una per la camera e una per il senato) </a:t>
            </a:r>
          </a:p>
          <a:p>
            <a:r>
              <a:rPr lang="it-IT" dirty="0"/>
              <a:t>CON LA STESSA MODALITA’ DI VOTO</a:t>
            </a:r>
          </a:p>
        </p:txBody>
      </p:sp>
      <p:grpSp>
        <p:nvGrpSpPr>
          <p:cNvPr id="4" name="Gruppo 3">
            <a:extLst>
              <a:ext uri="{FF2B5EF4-FFF2-40B4-BE49-F238E27FC236}">
                <a16:creationId xmlns:a16="http://schemas.microsoft.com/office/drawing/2014/main" id="{F30392B1-35C6-42C8-8E8D-604EF441575D}"/>
              </a:ext>
            </a:extLst>
          </p:cNvPr>
          <p:cNvGrpSpPr/>
          <p:nvPr/>
        </p:nvGrpSpPr>
        <p:grpSpPr>
          <a:xfrm>
            <a:off x="1258654" y="1447799"/>
            <a:ext cx="3375492" cy="753533"/>
            <a:chOff x="5646" y="0"/>
            <a:chExt cx="3375492" cy="753533"/>
          </a:xfrm>
        </p:grpSpPr>
        <p:sp>
          <p:nvSpPr>
            <p:cNvPr id="5" name="Freccia a gallone 4">
              <a:extLst>
                <a:ext uri="{FF2B5EF4-FFF2-40B4-BE49-F238E27FC236}">
                  <a16:creationId xmlns:a16="http://schemas.microsoft.com/office/drawing/2014/main" id="{3B2C09D5-5B3B-4740-B67F-88485A83D30B}"/>
                </a:ext>
              </a:extLst>
            </p:cNvPr>
            <p:cNvSpPr/>
            <p:nvPr/>
          </p:nvSpPr>
          <p:spPr>
            <a:xfrm>
              <a:off x="5646" y="0"/>
              <a:ext cx="3375492" cy="753533"/>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reccia a gallone 4">
              <a:extLst>
                <a:ext uri="{FF2B5EF4-FFF2-40B4-BE49-F238E27FC236}">
                  <a16:creationId xmlns:a16="http://schemas.microsoft.com/office/drawing/2014/main" id="{7D59B0BC-6DAC-4AFC-AE89-7C6B623796FF}"/>
                </a:ext>
              </a:extLst>
            </p:cNvPr>
            <p:cNvSpPr txBox="1"/>
            <p:nvPr/>
          </p:nvSpPr>
          <p:spPr>
            <a:xfrm>
              <a:off x="382413" y="0"/>
              <a:ext cx="2621959" cy="7535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it-IT" sz="2300" kern="1200" dirty="0"/>
                <a:t>Sistema di votazione</a:t>
              </a:r>
            </a:p>
          </p:txBody>
        </p:sp>
      </p:grpSp>
    </p:spTree>
    <p:extLst>
      <p:ext uri="{BB962C8B-B14F-4D97-AF65-F5344CB8AC3E}">
        <p14:creationId xmlns:p14="http://schemas.microsoft.com/office/powerpoint/2010/main" val="1894699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BA99358-2392-4CEC-B1E4-F3749117DC9D}"/>
              </a:ext>
            </a:extLst>
          </p:cNvPr>
          <p:cNvPicPr>
            <a:picLocks noChangeAspect="1"/>
          </p:cNvPicPr>
          <p:nvPr/>
        </p:nvPicPr>
        <p:blipFill>
          <a:blip r:embed="rId2"/>
          <a:stretch>
            <a:fillRect/>
          </a:stretch>
        </p:blipFill>
        <p:spPr>
          <a:xfrm>
            <a:off x="203198" y="743094"/>
            <a:ext cx="7506575" cy="6114906"/>
          </a:xfrm>
          <a:prstGeom prst="rect">
            <a:avLst/>
          </a:prstGeom>
        </p:spPr>
      </p:pic>
      <p:sp>
        <p:nvSpPr>
          <p:cNvPr id="3" name="CasellaDiTesto 2">
            <a:extLst>
              <a:ext uri="{FF2B5EF4-FFF2-40B4-BE49-F238E27FC236}">
                <a16:creationId xmlns:a16="http://schemas.microsoft.com/office/drawing/2014/main" id="{1934C44A-20D3-4D66-9C01-B05191356615}"/>
              </a:ext>
            </a:extLst>
          </p:cNvPr>
          <p:cNvSpPr txBox="1"/>
          <p:nvPr/>
        </p:nvSpPr>
        <p:spPr>
          <a:xfrm>
            <a:off x="774700" y="190500"/>
            <a:ext cx="5664200" cy="381000"/>
          </a:xfrm>
          <a:prstGeom prst="rect">
            <a:avLst/>
          </a:prstGeom>
          <a:noFill/>
        </p:spPr>
        <p:txBody>
          <a:bodyPr wrap="square" rtlCol="0">
            <a:spAutoFit/>
          </a:bodyPr>
          <a:lstStyle/>
          <a:p>
            <a:r>
              <a:rPr lang="it-IT" dirty="0"/>
              <a:t>FAC-SIMILE SCHEDA ALLEGATA al D.L. n° 189</a:t>
            </a:r>
          </a:p>
        </p:txBody>
      </p:sp>
      <p:sp>
        <p:nvSpPr>
          <p:cNvPr id="4" name="Rettangolo 3">
            <a:extLst>
              <a:ext uri="{FF2B5EF4-FFF2-40B4-BE49-F238E27FC236}">
                <a16:creationId xmlns:a16="http://schemas.microsoft.com/office/drawing/2014/main" id="{E942B872-ED67-4910-B2FA-1BEAEDF973C7}"/>
              </a:ext>
            </a:extLst>
          </p:cNvPr>
          <p:cNvSpPr/>
          <p:nvPr/>
        </p:nvSpPr>
        <p:spPr>
          <a:xfrm>
            <a:off x="660400" y="1358900"/>
            <a:ext cx="2857500" cy="393700"/>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5" name="Rettangolo 4">
            <a:extLst>
              <a:ext uri="{FF2B5EF4-FFF2-40B4-BE49-F238E27FC236}">
                <a16:creationId xmlns:a16="http://schemas.microsoft.com/office/drawing/2014/main" id="{29EEB859-404D-4963-9D69-4790B1ECB4EA}"/>
              </a:ext>
            </a:extLst>
          </p:cNvPr>
          <p:cNvSpPr/>
          <p:nvPr/>
        </p:nvSpPr>
        <p:spPr>
          <a:xfrm>
            <a:off x="3898900" y="2438400"/>
            <a:ext cx="2882900" cy="368300"/>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6" name="Rettangolo 5">
            <a:extLst>
              <a:ext uri="{FF2B5EF4-FFF2-40B4-BE49-F238E27FC236}">
                <a16:creationId xmlns:a16="http://schemas.microsoft.com/office/drawing/2014/main" id="{9F7BDE57-0510-4301-9661-330D3958D214}"/>
              </a:ext>
            </a:extLst>
          </p:cNvPr>
          <p:cNvSpPr/>
          <p:nvPr/>
        </p:nvSpPr>
        <p:spPr>
          <a:xfrm>
            <a:off x="692150" y="5270500"/>
            <a:ext cx="2825750" cy="381000"/>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7" name="Parentesi quadra chiusa 6">
            <a:extLst>
              <a:ext uri="{FF2B5EF4-FFF2-40B4-BE49-F238E27FC236}">
                <a16:creationId xmlns:a16="http://schemas.microsoft.com/office/drawing/2014/main" id="{CC119D4E-320D-4F45-8B01-D6EBB63E60CB}"/>
              </a:ext>
            </a:extLst>
          </p:cNvPr>
          <p:cNvSpPr/>
          <p:nvPr/>
        </p:nvSpPr>
        <p:spPr>
          <a:xfrm>
            <a:off x="3606800" y="1752600"/>
            <a:ext cx="152400" cy="685800"/>
          </a:xfrm>
          <a:prstGeom prst="rightBracket">
            <a:avLst/>
          </a:prstGeom>
          <a:ln w="76200"/>
        </p:spPr>
        <p:style>
          <a:lnRef idx="3">
            <a:schemeClr val="accent4"/>
          </a:lnRef>
          <a:fillRef idx="0">
            <a:schemeClr val="accent4"/>
          </a:fillRef>
          <a:effectRef idx="2">
            <a:schemeClr val="accent4"/>
          </a:effectRef>
          <a:fontRef idx="minor">
            <a:schemeClr val="tx1"/>
          </a:fontRef>
        </p:style>
        <p:txBody>
          <a:bodyPr rtlCol="0" anchor="ctr"/>
          <a:lstStyle/>
          <a:p>
            <a:pPr algn="ctr"/>
            <a:endParaRPr lang="it-IT"/>
          </a:p>
        </p:txBody>
      </p:sp>
      <p:sp>
        <p:nvSpPr>
          <p:cNvPr id="8" name="Parentesi quadra chiusa 7">
            <a:extLst>
              <a:ext uri="{FF2B5EF4-FFF2-40B4-BE49-F238E27FC236}">
                <a16:creationId xmlns:a16="http://schemas.microsoft.com/office/drawing/2014/main" id="{F5BDAC55-E9D4-4D4E-869F-4606B8177826}"/>
              </a:ext>
            </a:extLst>
          </p:cNvPr>
          <p:cNvSpPr/>
          <p:nvPr/>
        </p:nvSpPr>
        <p:spPr>
          <a:xfrm>
            <a:off x="3657600" y="5702300"/>
            <a:ext cx="152400" cy="685800"/>
          </a:xfrm>
          <a:prstGeom prst="rightBracket">
            <a:avLst/>
          </a:prstGeom>
          <a:ln w="76200"/>
        </p:spPr>
        <p:style>
          <a:lnRef idx="3">
            <a:schemeClr val="accent4"/>
          </a:lnRef>
          <a:fillRef idx="0">
            <a:schemeClr val="accent4"/>
          </a:fillRef>
          <a:effectRef idx="2">
            <a:schemeClr val="accent4"/>
          </a:effectRef>
          <a:fontRef idx="minor">
            <a:schemeClr val="tx1"/>
          </a:fontRef>
        </p:style>
        <p:txBody>
          <a:bodyPr rtlCol="0" anchor="ctr"/>
          <a:lstStyle/>
          <a:p>
            <a:pPr algn="ctr"/>
            <a:endParaRPr lang="it-IT"/>
          </a:p>
        </p:txBody>
      </p:sp>
      <p:sp>
        <p:nvSpPr>
          <p:cNvPr id="9" name="Parentesi quadra chiusa 8">
            <a:extLst>
              <a:ext uri="{FF2B5EF4-FFF2-40B4-BE49-F238E27FC236}">
                <a16:creationId xmlns:a16="http://schemas.microsoft.com/office/drawing/2014/main" id="{0B8E2BC3-1634-4ACA-95F6-C23734694B7B}"/>
              </a:ext>
            </a:extLst>
          </p:cNvPr>
          <p:cNvSpPr/>
          <p:nvPr/>
        </p:nvSpPr>
        <p:spPr>
          <a:xfrm>
            <a:off x="7023971" y="2806700"/>
            <a:ext cx="138829" cy="2082800"/>
          </a:xfrm>
          <a:prstGeom prst="rightBracket">
            <a:avLst/>
          </a:prstGeom>
          <a:ln w="76200"/>
        </p:spPr>
        <p:style>
          <a:lnRef idx="3">
            <a:schemeClr val="accent4"/>
          </a:lnRef>
          <a:fillRef idx="0">
            <a:schemeClr val="accent4"/>
          </a:fillRef>
          <a:effectRef idx="2">
            <a:schemeClr val="accent4"/>
          </a:effectRef>
          <a:fontRef idx="minor">
            <a:schemeClr val="tx1"/>
          </a:fontRef>
        </p:style>
        <p:txBody>
          <a:bodyPr rtlCol="0" anchor="ctr"/>
          <a:lstStyle/>
          <a:p>
            <a:pPr algn="ctr"/>
            <a:endParaRPr lang="it-IT"/>
          </a:p>
        </p:txBody>
      </p:sp>
      <p:sp>
        <p:nvSpPr>
          <p:cNvPr id="10" name="Rettangolo 9">
            <a:extLst>
              <a:ext uri="{FF2B5EF4-FFF2-40B4-BE49-F238E27FC236}">
                <a16:creationId xmlns:a16="http://schemas.microsoft.com/office/drawing/2014/main" id="{C249DA64-877A-4360-9240-79F575B98C7F}"/>
              </a:ext>
            </a:extLst>
          </p:cNvPr>
          <p:cNvSpPr/>
          <p:nvPr/>
        </p:nvSpPr>
        <p:spPr>
          <a:xfrm>
            <a:off x="8140700" y="3566884"/>
            <a:ext cx="342900" cy="361806"/>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11" name="Parentesi quadra chiusa 10">
            <a:extLst>
              <a:ext uri="{FF2B5EF4-FFF2-40B4-BE49-F238E27FC236}">
                <a16:creationId xmlns:a16="http://schemas.microsoft.com/office/drawing/2014/main" id="{FFCF55DC-AAAD-4F4C-AAD8-5D5AB62D2337}"/>
              </a:ext>
            </a:extLst>
          </p:cNvPr>
          <p:cNvSpPr/>
          <p:nvPr/>
        </p:nvSpPr>
        <p:spPr>
          <a:xfrm>
            <a:off x="8197850" y="4394199"/>
            <a:ext cx="247650" cy="1516797"/>
          </a:xfrm>
          <a:prstGeom prst="rightBracket">
            <a:avLst/>
          </a:prstGeom>
          <a:ln w="76200"/>
        </p:spPr>
        <p:style>
          <a:lnRef idx="3">
            <a:schemeClr val="accent4"/>
          </a:lnRef>
          <a:fillRef idx="0">
            <a:schemeClr val="accent4"/>
          </a:fillRef>
          <a:effectRef idx="2">
            <a:schemeClr val="accent4"/>
          </a:effectRef>
          <a:fontRef idx="minor">
            <a:schemeClr val="tx1"/>
          </a:fontRef>
        </p:style>
        <p:txBody>
          <a:bodyPr rtlCol="0" anchor="ctr"/>
          <a:lstStyle/>
          <a:p>
            <a:pPr algn="ctr"/>
            <a:endParaRPr lang="it-IT"/>
          </a:p>
        </p:txBody>
      </p:sp>
      <p:sp>
        <p:nvSpPr>
          <p:cNvPr id="12" name="CasellaDiTesto 11">
            <a:extLst>
              <a:ext uri="{FF2B5EF4-FFF2-40B4-BE49-F238E27FC236}">
                <a16:creationId xmlns:a16="http://schemas.microsoft.com/office/drawing/2014/main" id="{6914EFFA-3EA4-4890-8E3D-888AC68A4C64}"/>
              </a:ext>
            </a:extLst>
          </p:cNvPr>
          <p:cNvSpPr txBox="1"/>
          <p:nvPr/>
        </p:nvSpPr>
        <p:spPr>
          <a:xfrm>
            <a:off x="8128000" y="1363516"/>
            <a:ext cx="3873500" cy="1754326"/>
          </a:xfrm>
          <a:prstGeom prst="rect">
            <a:avLst/>
          </a:prstGeom>
          <a:noFill/>
          <a:ln>
            <a:solidFill>
              <a:schemeClr val="tx2">
                <a:lumMod val="75000"/>
              </a:schemeClr>
            </a:solidFill>
          </a:ln>
        </p:spPr>
        <p:txBody>
          <a:bodyPr wrap="square" rtlCol="0">
            <a:spAutoFit/>
          </a:bodyPr>
          <a:lstStyle/>
          <a:p>
            <a:r>
              <a:rPr lang="it-IT" dirty="0"/>
              <a:t>L'elettore dispone di un </a:t>
            </a:r>
            <a:r>
              <a:rPr lang="it-IT" b="1" dirty="0"/>
              <a:t>unico voto</a:t>
            </a:r>
            <a:r>
              <a:rPr lang="it-IT" dirty="0"/>
              <a:t>, da esprimere su </a:t>
            </a:r>
            <a:r>
              <a:rPr lang="it-IT" b="1" dirty="0"/>
              <a:t>un’unica scheda</a:t>
            </a:r>
            <a:r>
              <a:rPr lang="it-IT" dirty="0"/>
              <a:t>, valido sia per l'elezione del candidato del collegio uninominale, sia per il candidato del collegio plurinominale</a:t>
            </a:r>
          </a:p>
        </p:txBody>
      </p:sp>
      <p:sp>
        <p:nvSpPr>
          <p:cNvPr id="13" name="CasellaDiTesto 12">
            <a:extLst>
              <a:ext uri="{FF2B5EF4-FFF2-40B4-BE49-F238E27FC236}">
                <a16:creationId xmlns:a16="http://schemas.microsoft.com/office/drawing/2014/main" id="{7F3DCB6F-A4D0-4801-98B1-90265DD919FE}"/>
              </a:ext>
            </a:extLst>
          </p:cNvPr>
          <p:cNvSpPr txBox="1"/>
          <p:nvPr/>
        </p:nvSpPr>
        <p:spPr>
          <a:xfrm>
            <a:off x="8483600" y="3424621"/>
            <a:ext cx="3225800" cy="646331"/>
          </a:xfrm>
          <a:prstGeom prst="rect">
            <a:avLst/>
          </a:prstGeom>
          <a:noFill/>
        </p:spPr>
        <p:txBody>
          <a:bodyPr wrap="square" rtlCol="0">
            <a:spAutoFit/>
          </a:bodyPr>
          <a:lstStyle/>
          <a:p>
            <a:r>
              <a:rPr lang="it-IT" dirty="0"/>
              <a:t>Nome del candidato nel collegio uninominale</a:t>
            </a:r>
          </a:p>
        </p:txBody>
      </p:sp>
      <p:sp>
        <p:nvSpPr>
          <p:cNvPr id="14" name="CasellaDiTesto 13">
            <a:extLst>
              <a:ext uri="{FF2B5EF4-FFF2-40B4-BE49-F238E27FC236}">
                <a16:creationId xmlns:a16="http://schemas.microsoft.com/office/drawing/2014/main" id="{D955A33C-ECF0-49C2-96C6-5915EC92A42D}"/>
              </a:ext>
            </a:extLst>
          </p:cNvPr>
          <p:cNvSpPr txBox="1"/>
          <p:nvPr/>
        </p:nvSpPr>
        <p:spPr>
          <a:xfrm>
            <a:off x="8483600" y="4394199"/>
            <a:ext cx="3708400" cy="1477328"/>
          </a:xfrm>
          <a:prstGeom prst="rect">
            <a:avLst/>
          </a:prstGeom>
          <a:noFill/>
        </p:spPr>
        <p:txBody>
          <a:bodyPr wrap="square" rtlCol="0">
            <a:spAutoFit/>
          </a:bodyPr>
          <a:lstStyle/>
          <a:p>
            <a:r>
              <a:rPr lang="it-IT" dirty="0"/>
              <a:t>Contrassegno di una lista, o di più liste legate in coalizione, con a fianco i nomi – da 2 a 4 - dei candidati nel collegio plurinominale</a:t>
            </a:r>
          </a:p>
        </p:txBody>
      </p:sp>
      <p:sp>
        <p:nvSpPr>
          <p:cNvPr id="15" name="Rettangolo 14">
            <a:extLst>
              <a:ext uri="{FF2B5EF4-FFF2-40B4-BE49-F238E27FC236}">
                <a16:creationId xmlns:a16="http://schemas.microsoft.com/office/drawing/2014/main" id="{958E75E7-F3E1-4DE1-949A-613E62D1BB85}"/>
              </a:ext>
            </a:extLst>
          </p:cNvPr>
          <p:cNvSpPr/>
          <p:nvPr/>
        </p:nvSpPr>
        <p:spPr>
          <a:xfrm>
            <a:off x="469900" y="-1357034"/>
            <a:ext cx="6096000" cy="1477328"/>
          </a:xfrm>
          <a:prstGeom prst="rect">
            <a:avLst/>
          </a:prstGeom>
        </p:spPr>
        <p:txBody>
          <a:bodyPr>
            <a:spAutoFit/>
          </a:bodyPr>
          <a:lstStyle/>
          <a:p>
            <a:r>
              <a:rPr lang="it-IT" dirty="0">
                <a:solidFill>
                  <a:srgbClr val="222222"/>
                </a:solidFill>
                <a:latin typeface="Arial" panose="020B0604020202020204" pitchFamily="34" charset="0"/>
              </a:rPr>
              <a:t>il contrassegno di ciascuna lista o, nel caso di liste collegate in coalizione, i</a:t>
            </a:r>
          </a:p>
          <a:p>
            <a:r>
              <a:rPr lang="it-IT" dirty="0">
                <a:solidFill>
                  <a:srgbClr val="222222"/>
                </a:solidFill>
                <a:latin typeface="Arial" panose="020B0604020202020204" pitchFamily="34" charset="0"/>
              </a:rPr>
              <a:t>contrassegni di tali liste, con a fianco i nominativi dei candidati – da due a quattro - nel</a:t>
            </a:r>
          </a:p>
          <a:p>
            <a:r>
              <a:rPr lang="it-IT" dirty="0">
                <a:solidFill>
                  <a:srgbClr val="222222"/>
                </a:solidFill>
                <a:latin typeface="Arial" panose="020B0604020202020204" pitchFamily="34" charset="0"/>
              </a:rPr>
              <a:t>collegio plurinominale</a:t>
            </a:r>
            <a:endParaRPr lang="it-IT" dirty="0"/>
          </a:p>
        </p:txBody>
      </p:sp>
    </p:spTree>
    <p:extLst>
      <p:ext uri="{BB962C8B-B14F-4D97-AF65-F5344CB8AC3E}">
        <p14:creationId xmlns:p14="http://schemas.microsoft.com/office/powerpoint/2010/main" val="3817228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ED6D341E-87D2-4F2D-B4DF-3B888794681C}"/>
              </a:ext>
            </a:extLst>
          </p:cNvPr>
          <p:cNvSpPr/>
          <p:nvPr/>
        </p:nvSpPr>
        <p:spPr>
          <a:xfrm>
            <a:off x="517223" y="266549"/>
            <a:ext cx="2425700" cy="4401205"/>
          </a:xfrm>
          <a:prstGeom prst="rect">
            <a:avLst/>
          </a:prstGeom>
        </p:spPr>
        <p:txBody>
          <a:bodyPr wrap="square">
            <a:spAutoFit/>
          </a:bodyPr>
          <a:lstStyle/>
          <a:p>
            <a:pPr algn="r"/>
            <a:r>
              <a:rPr lang="it-IT" sz="2000" dirty="0">
                <a:latin typeface="Arial" panose="020B0604020202020204" pitchFamily="34" charset="0"/>
              </a:rPr>
              <a:t>IL VOTO SI ESPRIME TRACCIANDO UN SEGNO SUL </a:t>
            </a:r>
            <a:r>
              <a:rPr lang="it-IT" sz="2000" u="sng" dirty="0">
                <a:latin typeface="Arial" panose="020B0604020202020204" pitchFamily="34" charset="0"/>
              </a:rPr>
              <a:t>CONTRASSEGNO</a:t>
            </a:r>
            <a:r>
              <a:rPr lang="it-IT" sz="2000" dirty="0">
                <a:latin typeface="Arial" panose="020B0604020202020204" pitchFamily="34" charset="0"/>
              </a:rPr>
              <a:t> DELLA LISTA PRESCELTA ED E’ COSI’ ESPRESSO PER </a:t>
            </a:r>
            <a:r>
              <a:rPr lang="it-IT" sz="2000" b="1" dirty="0">
                <a:latin typeface="Arial" panose="020B0604020202020204" pitchFamily="34" charset="0"/>
              </a:rPr>
              <a:t>TALE LISTA </a:t>
            </a:r>
            <a:r>
              <a:rPr lang="it-IT" sz="2000" dirty="0">
                <a:latin typeface="Arial" panose="020B0604020202020204" pitchFamily="34" charset="0"/>
              </a:rPr>
              <a:t>E PER IL </a:t>
            </a:r>
            <a:r>
              <a:rPr lang="it-IT" sz="2000" b="1" dirty="0">
                <a:latin typeface="Arial" panose="020B0604020202020204" pitchFamily="34" charset="0"/>
              </a:rPr>
              <a:t>CANDIDATO UNINOMINALE </a:t>
            </a:r>
            <a:r>
              <a:rPr lang="it-IT" sz="2000" dirty="0">
                <a:latin typeface="Arial" panose="020B0604020202020204" pitchFamily="34" charset="0"/>
              </a:rPr>
              <a:t>AD ESSA COLLEGATO</a:t>
            </a:r>
            <a:endParaRPr lang="it-IT" sz="2000" dirty="0"/>
          </a:p>
        </p:txBody>
      </p:sp>
      <p:sp>
        <p:nvSpPr>
          <p:cNvPr id="23" name="Rettangolo 22">
            <a:extLst>
              <a:ext uri="{FF2B5EF4-FFF2-40B4-BE49-F238E27FC236}">
                <a16:creationId xmlns:a16="http://schemas.microsoft.com/office/drawing/2014/main" id="{7511453B-6F85-4051-8B4A-7D1C8D2FB429}"/>
              </a:ext>
            </a:extLst>
          </p:cNvPr>
          <p:cNvSpPr/>
          <p:nvPr/>
        </p:nvSpPr>
        <p:spPr>
          <a:xfrm>
            <a:off x="9042400" y="14908"/>
            <a:ext cx="3149600" cy="6843092"/>
          </a:xfrm>
          <a:prstGeom prst="rect">
            <a:avLst/>
          </a:prstGeom>
          <a:solidFill>
            <a:srgbClr val="1E52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18C95B80-9445-491A-A3B1-DAD4CE77A92B}"/>
              </a:ext>
            </a:extLst>
          </p:cNvPr>
          <p:cNvPicPr>
            <a:picLocks noChangeAspect="1"/>
          </p:cNvPicPr>
          <p:nvPr/>
        </p:nvPicPr>
        <p:blipFill>
          <a:blip r:embed="rId2"/>
          <a:stretch>
            <a:fillRect/>
          </a:stretch>
        </p:blipFill>
        <p:spPr>
          <a:xfrm>
            <a:off x="4167515" y="229689"/>
            <a:ext cx="7107237" cy="4474927"/>
          </a:xfrm>
          <a:prstGeom prst="rect">
            <a:avLst/>
          </a:prstGeom>
        </p:spPr>
      </p:pic>
      <p:sp>
        <p:nvSpPr>
          <p:cNvPr id="4" name="Rettangolo 3">
            <a:extLst>
              <a:ext uri="{FF2B5EF4-FFF2-40B4-BE49-F238E27FC236}">
                <a16:creationId xmlns:a16="http://schemas.microsoft.com/office/drawing/2014/main" id="{CE3555BE-108E-47D8-AB5F-AF0DC470BF71}"/>
              </a:ext>
            </a:extLst>
          </p:cNvPr>
          <p:cNvSpPr/>
          <p:nvPr/>
        </p:nvSpPr>
        <p:spPr>
          <a:xfrm>
            <a:off x="2833386" y="5334000"/>
            <a:ext cx="9358614" cy="1323439"/>
          </a:xfrm>
          <a:prstGeom prst="rect">
            <a:avLst/>
          </a:prstGeom>
        </p:spPr>
        <p:txBody>
          <a:bodyPr wrap="square">
            <a:spAutoFit/>
          </a:bodyPr>
          <a:lstStyle/>
          <a:p>
            <a:r>
              <a:rPr lang="it-IT" sz="2000" dirty="0">
                <a:latin typeface="Arial" panose="020B0604020202020204" pitchFamily="34" charset="0"/>
              </a:rPr>
              <a:t>SE E’ TRACCIATO  UN SEGNO SUL </a:t>
            </a:r>
            <a:r>
              <a:rPr lang="it-IT" sz="2000" u="sng" dirty="0">
                <a:latin typeface="Arial" panose="020B0604020202020204" pitchFamily="34" charset="0"/>
              </a:rPr>
              <a:t>NOME</a:t>
            </a:r>
            <a:r>
              <a:rPr lang="it-IT" sz="2000" dirty="0">
                <a:latin typeface="Arial" panose="020B0604020202020204" pitchFamily="34" charset="0"/>
              </a:rPr>
              <a:t> DEL CANDIDATO UNINOMINALE, IL VOTO E’ ESPRESSO ANCHE PER LA LISTA AD ESSO COLLEGATA E, NEL CASO DI PIU’ LISTE COLLEGATE, IL VOTO E’ RIPARTITO FRA LE LISTE DELLA COALIZIONE IN PROPORZIONE AI VOTI OTTENUTI NEL COLLEGIO</a:t>
            </a:r>
            <a:endParaRPr lang="it-IT" sz="2000" dirty="0"/>
          </a:p>
        </p:txBody>
      </p:sp>
      <p:sp>
        <p:nvSpPr>
          <p:cNvPr id="24" name="Freccia a destra 23">
            <a:extLst>
              <a:ext uri="{FF2B5EF4-FFF2-40B4-BE49-F238E27FC236}">
                <a16:creationId xmlns:a16="http://schemas.microsoft.com/office/drawing/2014/main" id="{E3EBBA30-6BC7-4801-8099-0065E727AF9D}"/>
              </a:ext>
            </a:extLst>
          </p:cNvPr>
          <p:cNvSpPr/>
          <p:nvPr/>
        </p:nvSpPr>
        <p:spPr>
          <a:xfrm>
            <a:off x="3151363" y="2288780"/>
            <a:ext cx="807711" cy="403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in su 24">
            <a:extLst>
              <a:ext uri="{FF2B5EF4-FFF2-40B4-BE49-F238E27FC236}">
                <a16:creationId xmlns:a16="http://schemas.microsoft.com/office/drawing/2014/main" id="{F985FC76-CDE8-4BC0-BEC4-50756474ED37}"/>
              </a:ext>
            </a:extLst>
          </p:cNvPr>
          <p:cNvSpPr/>
          <p:nvPr/>
        </p:nvSpPr>
        <p:spPr>
          <a:xfrm>
            <a:off x="9436100" y="4572000"/>
            <a:ext cx="406400" cy="762000"/>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it-IT"/>
          </a:p>
        </p:txBody>
      </p:sp>
      <p:sp>
        <p:nvSpPr>
          <p:cNvPr id="8" name="Rettangolo 7">
            <a:extLst>
              <a:ext uri="{FF2B5EF4-FFF2-40B4-BE49-F238E27FC236}">
                <a16:creationId xmlns:a16="http://schemas.microsoft.com/office/drawing/2014/main" id="{A461CCC6-0CDD-4EC1-B13C-C140726E5B2D}"/>
              </a:ext>
            </a:extLst>
          </p:cNvPr>
          <p:cNvSpPr/>
          <p:nvPr/>
        </p:nvSpPr>
        <p:spPr>
          <a:xfrm rot="19485682">
            <a:off x="1221276" y="4557643"/>
            <a:ext cx="2622834" cy="923330"/>
          </a:xfrm>
          <a:prstGeom prst="rect">
            <a:avLst/>
          </a:prstGeom>
          <a:noFill/>
        </p:spPr>
        <p:txBody>
          <a:bodyPr wrap="none" lIns="91440" tIns="45720" rIns="91440" bIns="45720">
            <a:spAutoFit/>
          </a:bodyPr>
          <a:lstStyle/>
          <a:p>
            <a:pPr algn="ctr"/>
            <a:r>
              <a:rPr lang="it-IT" sz="5400" b="1" cap="none" spc="0" dirty="0">
                <a:ln w="22225">
                  <a:solidFill>
                    <a:schemeClr val="accent2"/>
                  </a:solidFill>
                  <a:prstDash val="solid"/>
                </a:ln>
                <a:solidFill>
                  <a:schemeClr val="accent2">
                    <a:lumMod val="40000"/>
                    <a:lumOff val="60000"/>
                  </a:schemeClr>
                </a:solidFill>
                <a:effectLst/>
              </a:rPr>
              <a:t>oppure</a:t>
            </a:r>
          </a:p>
        </p:txBody>
      </p:sp>
    </p:spTree>
    <p:extLst>
      <p:ext uri="{BB962C8B-B14F-4D97-AF65-F5344CB8AC3E}">
        <p14:creationId xmlns:p14="http://schemas.microsoft.com/office/powerpoint/2010/main" val="7235906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B570E9-7440-4AE8-BD37-B4A25B23F1E8}"/>
              </a:ext>
            </a:extLst>
          </p:cNvPr>
          <p:cNvSpPr>
            <a:spLocks noGrp="1"/>
          </p:cNvSpPr>
          <p:nvPr>
            <p:ph type="title"/>
          </p:nvPr>
        </p:nvSpPr>
        <p:spPr>
          <a:xfrm>
            <a:off x="596153" y="266700"/>
            <a:ext cx="1753347" cy="457200"/>
          </a:xfrm>
        </p:spPr>
        <p:txBody>
          <a:bodyPr/>
          <a:lstStyle/>
          <a:p>
            <a:r>
              <a:rPr lang="it-IT" dirty="0"/>
              <a:t>Esempio</a:t>
            </a:r>
          </a:p>
        </p:txBody>
      </p:sp>
      <p:graphicFrame>
        <p:nvGraphicFramePr>
          <p:cNvPr id="6" name="Segnaposto contenuto 5">
            <a:extLst>
              <a:ext uri="{FF2B5EF4-FFF2-40B4-BE49-F238E27FC236}">
                <a16:creationId xmlns:a16="http://schemas.microsoft.com/office/drawing/2014/main" id="{9632BC25-5E6E-48C6-918E-3D7F50E500B9}"/>
              </a:ext>
            </a:extLst>
          </p:cNvPr>
          <p:cNvGraphicFramePr>
            <a:graphicFrameLocks noGrp="1"/>
          </p:cNvGraphicFramePr>
          <p:nvPr>
            <p:ph idx="1"/>
            <p:extLst>
              <p:ext uri="{D42A27DB-BD31-4B8C-83A1-F6EECF244321}">
                <p14:modId xmlns:p14="http://schemas.microsoft.com/office/powerpoint/2010/main" val="2451685072"/>
              </p:ext>
            </p:extLst>
          </p:nvPr>
        </p:nvGraphicFramePr>
        <p:xfrm>
          <a:off x="241300" y="881380"/>
          <a:ext cx="4630257" cy="5730240"/>
        </p:xfrm>
        <a:graphic>
          <a:graphicData uri="http://schemas.openxmlformats.org/drawingml/2006/table">
            <a:tbl>
              <a:tblPr firstRow="1" lastRow="1" bandRow="1">
                <a:tableStyleId>{5C22544A-7EE6-4342-B048-85BDC9FD1C3A}</a:tableStyleId>
              </a:tblPr>
              <a:tblGrid>
                <a:gridCol w="1335415">
                  <a:extLst>
                    <a:ext uri="{9D8B030D-6E8A-4147-A177-3AD203B41FA5}">
                      <a16:colId xmlns:a16="http://schemas.microsoft.com/office/drawing/2014/main" val="378767798"/>
                    </a:ext>
                  </a:extLst>
                </a:gridCol>
                <a:gridCol w="1530842">
                  <a:extLst>
                    <a:ext uri="{9D8B030D-6E8A-4147-A177-3AD203B41FA5}">
                      <a16:colId xmlns:a16="http://schemas.microsoft.com/office/drawing/2014/main" val="1681181113"/>
                    </a:ext>
                  </a:extLst>
                </a:gridCol>
                <a:gridCol w="720000">
                  <a:extLst>
                    <a:ext uri="{9D8B030D-6E8A-4147-A177-3AD203B41FA5}">
                      <a16:colId xmlns:a16="http://schemas.microsoft.com/office/drawing/2014/main" val="4133179183"/>
                    </a:ext>
                  </a:extLst>
                </a:gridCol>
                <a:gridCol w="1044000">
                  <a:extLst>
                    <a:ext uri="{9D8B030D-6E8A-4147-A177-3AD203B41FA5}">
                      <a16:colId xmlns:a16="http://schemas.microsoft.com/office/drawing/2014/main" val="1606312490"/>
                    </a:ext>
                  </a:extLst>
                </a:gridCol>
              </a:tblGrid>
              <a:tr h="370840">
                <a:tc>
                  <a:txBody>
                    <a:bodyPr/>
                    <a:lstStyle/>
                    <a:p>
                      <a:pPr algn="ctr"/>
                      <a:r>
                        <a:rPr lang="it-IT" sz="1200" dirty="0"/>
                        <a:t>Liste</a:t>
                      </a:r>
                    </a:p>
                  </a:txBody>
                  <a:tcPr anchor="ctr"/>
                </a:tc>
                <a:tc>
                  <a:txBody>
                    <a:bodyPr/>
                    <a:lstStyle/>
                    <a:p>
                      <a:pPr algn="r"/>
                      <a:r>
                        <a:rPr lang="it-IT" sz="1200" dirty="0"/>
                        <a:t>Voti espressi alle liste nel collegio uninominale </a:t>
                      </a:r>
                      <a:r>
                        <a:rPr lang="it-IT" sz="1200" dirty="0" err="1"/>
                        <a:t>xy</a:t>
                      </a:r>
                      <a:endParaRPr lang="it-IT" sz="1200" dirty="0"/>
                    </a:p>
                  </a:txBody>
                  <a:tcPr anchor="ctr"/>
                </a:tc>
                <a:tc>
                  <a:txBody>
                    <a:bodyPr/>
                    <a:lstStyle/>
                    <a:p>
                      <a:pPr algn="r"/>
                      <a:r>
                        <a:rPr lang="it-IT" sz="1200" dirty="0"/>
                        <a:t>% voto alla lista </a:t>
                      </a:r>
                    </a:p>
                  </a:txBody>
                  <a:tcPr anchor="ctr"/>
                </a:tc>
                <a:tc>
                  <a:txBody>
                    <a:bodyPr/>
                    <a:lstStyle/>
                    <a:p>
                      <a:pPr algn="r"/>
                      <a:r>
                        <a:rPr lang="it-IT" sz="1200" dirty="0"/>
                        <a:t>% voto alla lista sul totale di coalizione</a:t>
                      </a:r>
                    </a:p>
                  </a:txBody>
                  <a:tcPr anchor="ctr"/>
                </a:tc>
                <a:extLst>
                  <a:ext uri="{0D108BD9-81ED-4DB2-BD59-A6C34878D82A}">
                    <a16:rowId xmlns:a16="http://schemas.microsoft.com/office/drawing/2014/main" val="2605467434"/>
                  </a:ext>
                </a:extLst>
              </a:tr>
              <a:tr h="370840">
                <a:tc>
                  <a:txBody>
                    <a:bodyPr/>
                    <a:lstStyle/>
                    <a:p>
                      <a:pPr algn="ctr"/>
                      <a:r>
                        <a:rPr lang="it-IT" sz="1200" dirty="0"/>
                        <a:t>Partito A</a:t>
                      </a:r>
                    </a:p>
                  </a:txBody>
                  <a:tcPr anchor="ctr">
                    <a:solidFill>
                      <a:schemeClr val="accent3">
                        <a:lumMod val="20000"/>
                        <a:lumOff val="80000"/>
                      </a:schemeClr>
                    </a:solidFill>
                  </a:tcPr>
                </a:tc>
                <a:tc>
                  <a:txBody>
                    <a:bodyPr/>
                    <a:lstStyle/>
                    <a:p>
                      <a:pPr algn="ctr"/>
                      <a:r>
                        <a:rPr lang="it-IT" sz="1200" dirty="0"/>
                        <a:t>5</a:t>
                      </a:r>
                    </a:p>
                  </a:txBody>
                  <a:tcPr anchor="ctr">
                    <a:solidFill>
                      <a:schemeClr val="accent3">
                        <a:lumMod val="20000"/>
                        <a:lumOff val="80000"/>
                      </a:schemeClr>
                    </a:solidFill>
                  </a:tcPr>
                </a:tc>
                <a:tc>
                  <a:txBody>
                    <a:bodyPr/>
                    <a:lstStyle/>
                    <a:p>
                      <a:pPr algn="r"/>
                      <a:r>
                        <a:rPr lang="it-IT" sz="1200" dirty="0"/>
                        <a:t>6,4</a:t>
                      </a:r>
                    </a:p>
                  </a:txBody>
                  <a:tcPr anchor="ctr">
                    <a:solidFill>
                      <a:schemeClr val="accent3">
                        <a:lumMod val="20000"/>
                        <a:lumOff val="80000"/>
                      </a:schemeClr>
                    </a:solidFill>
                  </a:tcPr>
                </a:tc>
                <a:tc>
                  <a:txBody>
                    <a:bodyPr/>
                    <a:lstStyle/>
                    <a:p>
                      <a:pPr algn="r"/>
                      <a:r>
                        <a:rPr lang="it-IT" sz="1200" dirty="0"/>
                        <a:t>38,5</a:t>
                      </a:r>
                    </a:p>
                  </a:txBody>
                  <a:tcPr anchor="ctr">
                    <a:solidFill>
                      <a:schemeClr val="accent3">
                        <a:lumMod val="20000"/>
                        <a:lumOff val="80000"/>
                      </a:schemeClr>
                    </a:solidFill>
                  </a:tcPr>
                </a:tc>
                <a:extLst>
                  <a:ext uri="{0D108BD9-81ED-4DB2-BD59-A6C34878D82A}">
                    <a16:rowId xmlns:a16="http://schemas.microsoft.com/office/drawing/2014/main" val="1463019939"/>
                  </a:ext>
                </a:extLst>
              </a:tr>
              <a:tr h="370840">
                <a:tc>
                  <a:txBody>
                    <a:bodyPr/>
                    <a:lstStyle/>
                    <a:p>
                      <a:pPr algn="ctr"/>
                      <a:r>
                        <a:rPr lang="it-IT" sz="1200" dirty="0"/>
                        <a:t>Partito B</a:t>
                      </a:r>
                    </a:p>
                  </a:txBody>
                  <a:tcPr anchor="ctr">
                    <a:solidFill>
                      <a:schemeClr val="accent3">
                        <a:lumMod val="20000"/>
                        <a:lumOff val="80000"/>
                      </a:schemeClr>
                    </a:solidFill>
                  </a:tcPr>
                </a:tc>
                <a:tc>
                  <a:txBody>
                    <a:bodyPr/>
                    <a:lstStyle/>
                    <a:p>
                      <a:pPr algn="ctr"/>
                      <a:r>
                        <a:rPr lang="it-IT" sz="1200" dirty="0"/>
                        <a:t>8</a:t>
                      </a:r>
                    </a:p>
                  </a:txBody>
                  <a:tcPr anchor="ctr">
                    <a:solidFill>
                      <a:schemeClr val="accent3">
                        <a:lumMod val="20000"/>
                        <a:lumOff val="80000"/>
                      </a:schemeClr>
                    </a:solidFill>
                  </a:tcPr>
                </a:tc>
                <a:tc>
                  <a:txBody>
                    <a:bodyPr/>
                    <a:lstStyle/>
                    <a:p>
                      <a:pPr algn="r"/>
                      <a:r>
                        <a:rPr lang="it-IT" sz="1200" dirty="0"/>
                        <a:t>10,3</a:t>
                      </a:r>
                    </a:p>
                  </a:txBody>
                  <a:tcPr anchor="ctr">
                    <a:solidFill>
                      <a:schemeClr val="accent3">
                        <a:lumMod val="20000"/>
                        <a:lumOff val="80000"/>
                      </a:schemeClr>
                    </a:solidFill>
                  </a:tcPr>
                </a:tc>
                <a:tc>
                  <a:txBody>
                    <a:bodyPr/>
                    <a:lstStyle/>
                    <a:p>
                      <a:pPr algn="r"/>
                      <a:r>
                        <a:rPr lang="it-IT" sz="1200" dirty="0"/>
                        <a:t>61,5</a:t>
                      </a:r>
                    </a:p>
                  </a:txBody>
                  <a:tcPr anchor="ctr">
                    <a:solidFill>
                      <a:schemeClr val="accent3">
                        <a:lumMod val="20000"/>
                        <a:lumOff val="80000"/>
                      </a:schemeClr>
                    </a:solidFill>
                  </a:tcPr>
                </a:tc>
                <a:extLst>
                  <a:ext uri="{0D108BD9-81ED-4DB2-BD59-A6C34878D82A}">
                    <a16:rowId xmlns:a16="http://schemas.microsoft.com/office/drawing/2014/main" val="942378232"/>
                  </a:ext>
                </a:extLst>
              </a:tr>
              <a:tr h="370840">
                <a:tc>
                  <a:txBody>
                    <a:bodyPr/>
                    <a:lstStyle/>
                    <a:p>
                      <a:pPr algn="ctr"/>
                      <a:r>
                        <a:rPr lang="it-IT" sz="1200" dirty="0"/>
                        <a:t>Partito C</a:t>
                      </a:r>
                    </a:p>
                  </a:txBody>
                  <a:tcPr anchor="ctr">
                    <a:solidFill>
                      <a:schemeClr val="bg2">
                        <a:lumMod val="20000"/>
                        <a:lumOff val="80000"/>
                      </a:schemeClr>
                    </a:solidFill>
                  </a:tcPr>
                </a:tc>
                <a:tc>
                  <a:txBody>
                    <a:bodyPr/>
                    <a:lstStyle/>
                    <a:p>
                      <a:pPr algn="ctr"/>
                      <a:r>
                        <a:rPr lang="it-IT" sz="1200" dirty="0"/>
                        <a:t>6</a:t>
                      </a:r>
                    </a:p>
                  </a:txBody>
                  <a:tcPr anchor="ctr">
                    <a:solidFill>
                      <a:schemeClr val="bg2">
                        <a:lumMod val="20000"/>
                        <a:lumOff val="80000"/>
                      </a:schemeClr>
                    </a:solidFill>
                  </a:tcPr>
                </a:tc>
                <a:tc>
                  <a:txBody>
                    <a:bodyPr/>
                    <a:lstStyle/>
                    <a:p>
                      <a:pPr algn="r"/>
                      <a:r>
                        <a:rPr lang="it-IT" sz="1200" dirty="0"/>
                        <a:t>7,7</a:t>
                      </a:r>
                    </a:p>
                  </a:txBody>
                  <a:tcPr anchor="ctr">
                    <a:solidFill>
                      <a:schemeClr val="bg2">
                        <a:lumMod val="20000"/>
                        <a:lumOff val="80000"/>
                      </a:schemeClr>
                    </a:solidFill>
                  </a:tcPr>
                </a:tc>
                <a:tc>
                  <a:txBody>
                    <a:bodyPr/>
                    <a:lstStyle/>
                    <a:p>
                      <a:pPr algn="r"/>
                      <a:r>
                        <a:rPr lang="it-IT" sz="1200" dirty="0"/>
                        <a:t>50,0</a:t>
                      </a:r>
                    </a:p>
                  </a:txBody>
                  <a:tcPr anchor="ctr">
                    <a:solidFill>
                      <a:schemeClr val="bg2">
                        <a:lumMod val="20000"/>
                        <a:lumOff val="80000"/>
                      </a:schemeClr>
                    </a:solidFill>
                  </a:tcPr>
                </a:tc>
                <a:extLst>
                  <a:ext uri="{0D108BD9-81ED-4DB2-BD59-A6C34878D82A}">
                    <a16:rowId xmlns:a16="http://schemas.microsoft.com/office/drawing/2014/main" val="163402899"/>
                  </a:ext>
                </a:extLst>
              </a:tr>
              <a:tr h="370840">
                <a:tc>
                  <a:txBody>
                    <a:bodyPr/>
                    <a:lstStyle/>
                    <a:p>
                      <a:pPr algn="ctr"/>
                      <a:r>
                        <a:rPr lang="it-IT" sz="1200" dirty="0"/>
                        <a:t>Partito D</a:t>
                      </a:r>
                    </a:p>
                  </a:txBody>
                  <a:tcPr anchor="ctr">
                    <a:solidFill>
                      <a:schemeClr val="bg2">
                        <a:lumMod val="20000"/>
                        <a:lumOff val="80000"/>
                      </a:schemeClr>
                    </a:solidFill>
                  </a:tcPr>
                </a:tc>
                <a:tc>
                  <a:txBody>
                    <a:bodyPr/>
                    <a:lstStyle/>
                    <a:p>
                      <a:pPr algn="ctr"/>
                      <a:r>
                        <a:rPr lang="it-IT" sz="1200" dirty="0"/>
                        <a:t>4</a:t>
                      </a:r>
                    </a:p>
                  </a:txBody>
                  <a:tcPr anchor="ctr">
                    <a:solidFill>
                      <a:schemeClr val="bg2">
                        <a:lumMod val="20000"/>
                        <a:lumOff val="80000"/>
                      </a:schemeClr>
                    </a:solidFill>
                  </a:tcPr>
                </a:tc>
                <a:tc>
                  <a:txBody>
                    <a:bodyPr/>
                    <a:lstStyle/>
                    <a:p>
                      <a:pPr algn="r"/>
                      <a:r>
                        <a:rPr lang="it-IT" sz="1200" dirty="0"/>
                        <a:t>5,1</a:t>
                      </a:r>
                    </a:p>
                  </a:txBody>
                  <a:tcPr anchor="ctr">
                    <a:solidFill>
                      <a:schemeClr val="bg2">
                        <a:lumMod val="20000"/>
                        <a:lumOff val="80000"/>
                      </a:schemeClr>
                    </a:solidFill>
                  </a:tcPr>
                </a:tc>
                <a:tc>
                  <a:txBody>
                    <a:bodyPr/>
                    <a:lstStyle/>
                    <a:p>
                      <a:pPr algn="r"/>
                      <a:r>
                        <a:rPr lang="it-IT" sz="1200" dirty="0"/>
                        <a:t>33,3</a:t>
                      </a:r>
                    </a:p>
                  </a:txBody>
                  <a:tcPr anchor="ctr">
                    <a:solidFill>
                      <a:schemeClr val="bg2">
                        <a:lumMod val="20000"/>
                        <a:lumOff val="80000"/>
                      </a:schemeClr>
                    </a:solidFill>
                  </a:tcPr>
                </a:tc>
                <a:extLst>
                  <a:ext uri="{0D108BD9-81ED-4DB2-BD59-A6C34878D82A}">
                    <a16:rowId xmlns:a16="http://schemas.microsoft.com/office/drawing/2014/main" val="3129019021"/>
                  </a:ext>
                </a:extLst>
              </a:tr>
              <a:tr h="370840">
                <a:tc>
                  <a:txBody>
                    <a:bodyPr/>
                    <a:lstStyle/>
                    <a:p>
                      <a:pPr algn="ctr"/>
                      <a:r>
                        <a:rPr lang="it-IT" sz="1200" dirty="0"/>
                        <a:t>Partito E</a:t>
                      </a:r>
                    </a:p>
                  </a:txBody>
                  <a:tcPr anchor="ctr">
                    <a:solidFill>
                      <a:schemeClr val="bg2">
                        <a:lumMod val="20000"/>
                        <a:lumOff val="80000"/>
                      </a:schemeClr>
                    </a:solidFill>
                  </a:tcPr>
                </a:tc>
                <a:tc>
                  <a:txBody>
                    <a:bodyPr/>
                    <a:lstStyle/>
                    <a:p>
                      <a:pPr algn="ctr"/>
                      <a:r>
                        <a:rPr lang="it-IT" sz="1200" dirty="0"/>
                        <a:t>2</a:t>
                      </a:r>
                    </a:p>
                  </a:txBody>
                  <a:tcPr anchor="ctr">
                    <a:solidFill>
                      <a:schemeClr val="bg2">
                        <a:lumMod val="20000"/>
                        <a:lumOff val="80000"/>
                      </a:schemeClr>
                    </a:solidFill>
                  </a:tcPr>
                </a:tc>
                <a:tc>
                  <a:txBody>
                    <a:bodyPr/>
                    <a:lstStyle/>
                    <a:p>
                      <a:pPr algn="r"/>
                      <a:r>
                        <a:rPr lang="it-IT" sz="1200" dirty="0"/>
                        <a:t>2,6</a:t>
                      </a:r>
                    </a:p>
                  </a:txBody>
                  <a:tcPr anchor="ctr">
                    <a:solidFill>
                      <a:schemeClr val="bg2">
                        <a:lumMod val="20000"/>
                        <a:lumOff val="80000"/>
                      </a:schemeClr>
                    </a:solidFill>
                  </a:tcPr>
                </a:tc>
                <a:tc>
                  <a:txBody>
                    <a:bodyPr/>
                    <a:lstStyle/>
                    <a:p>
                      <a:pPr algn="r"/>
                      <a:r>
                        <a:rPr lang="it-IT" sz="1200" dirty="0"/>
                        <a:t>16,7</a:t>
                      </a:r>
                    </a:p>
                  </a:txBody>
                  <a:tcPr anchor="ctr">
                    <a:solidFill>
                      <a:schemeClr val="bg2">
                        <a:lumMod val="20000"/>
                        <a:lumOff val="80000"/>
                      </a:schemeClr>
                    </a:solidFill>
                  </a:tcPr>
                </a:tc>
                <a:extLst>
                  <a:ext uri="{0D108BD9-81ED-4DB2-BD59-A6C34878D82A}">
                    <a16:rowId xmlns:a16="http://schemas.microsoft.com/office/drawing/2014/main" val="682840724"/>
                  </a:ext>
                </a:extLst>
              </a:tr>
              <a:tr h="370840">
                <a:tc>
                  <a:txBody>
                    <a:bodyPr/>
                    <a:lstStyle/>
                    <a:p>
                      <a:pPr algn="ctr"/>
                      <a:r>
                        <a:rPr lang="it-IT" sz="1200" dirty="0"/>
                        <a:t>Partito F</a:t>
                      </a:r>
                    </a:p>
                  </a:txBody>
                  <a:tcPr anchor="ctr"/>
                </a:tc>
                <a:tc>
                  <a:txBody>
                    <a:bodyPr/>
                    <a:lstStyle/>
                    <a:p>
                      <a:pPr algn="ctr"/>
                      <a:r>
                        <a:rPr lang="it-IT" sz="1200" dirty="0"/>
                        <a:t>10</a:t>
                      </a:r>
                    </a:p>
                  </a:txBody>
                  <a:tcPr anchor="ctr"/>
                </a:tc>
                <a:tc>
                  <a:txBody>
                    <a:bodyPr/>
                    <a:lstStyle/>
                    <a:p>
                      <a:pPr algn="r"/>
                      <a:r>
                        <a:rPr lang="it-IT" sz="1200" dirty="0"/>
                        <a:t>12,8</a:t>
                      </a:r>
                    </a:p>
                  </a:txBody>
                  <a:tcPr anchor="ctr"/>
                </a:tc>
                <a:tc>
                  <a:txBody>
                    <a:bodyPr/>
                    <a:lstStyle/>
                    <a:p>
                      <a:pPr algn="r"/>
                      <a:r>
                        <a:rPr lang="it-IT" sz="1200" dirty="0"/>
                        <a:t>100,0</a:t>
                      </a:r>
                    </a:p>
                  </a:txBody>
                  <a:tcPr anchor="ctr"/>
                </a:tc>
                <a:extLst>
                  <a:ext uri="{0D108BD9-81ED-4DB2-BD59-A6C34878D82A}">
                    <a16:rowId xmlns:a16="http://schemas.microsoft.com/office/drawing/2014/main" val="166411639"/>
                  </a:ext>
                </a:extLst>
              </a:tr>
              <a:tr h="370840">
                <a:tc>
                  <a:txBody>
                    <a:bodyPr/>
                    <a:lstStyle/>
                    <a:p>
                      <a:pPr algn="ctr"/>
                      <a:r>
                        <a:rPr lang="it-IT" sz="1200" dirty="0"/>
                        <a:t>Partito G</a:t>
                      </a:r>
                    </a:p>
                  </a:txBody>
                  <a:tcPr anchor="ctr">
                    <a:solidFill>
                      <a:schemeClr val="accent4">
                        <a:lumMod val="20000"/>
                        <a:lumOff val="80000"/>
                      </a:schemeClr>
                    </a:solidFill>
                  </a:tcPr>
                </a:tc>
                <a:tc>
                  <a:txBody>
                    <a:bodyPr/>
                    <a:lstStyle/>
                    <a:p>
                      <a:pPr algn="ctr"/>
                      <a:r>
                        <a:rPr lang="it-IT" sz="1200" dirty="0"/>
                        <a:t>12</a:t>
                      </a:r>
                    </a:p>
                  </a:txBody>
                  <a:tcPr anchor="ctr">
                    <a:solidFill>
                      <a:schemeClr val="accent4">
                        <a:lumMod val="20000"/>
                        <a:lumOff val="80000"/>
                      </a:schemeClr>
                    </a:solidFill>
                  </a:tcPr>
                </a:tc>
                <a:tc>
                  <a:txBody>
                    <a:bodyPr/>
                    <a:lstStyle/>
                    <a:p>
                      <a:pPr algn="r"/>
                      <a:r>
                        <a:rPr lang="it-IT" sz="1200" dirty="0"/>
                        <a:t>15,4</a:t>
                      </a:r>
                    </a:p>
                  </a:txBody>
                  <a:tcPr anchor="ctr">
                    <a:solidFill>
                      <a:schemeClr val="accent4">
                        <a:lumMod val="20000"/>
                        <a:lumOff val="80000"/>
                      </a:schemeClr>
                    </a:solidFill>
                  </a:tcPr>
                </a:tc>
                <a:tc>
                  <a:txBody>
                    <a:bodyPr/>
                    <a:lstStyle/>
                    <a:p>
                      <a:pPr algn="r"/>
                      <a:r>
                        <a:rPr lang="it-IT" sz="1200" dirty="0"/>
                        <a:t>27,9</a:t>
                      </a:r>
                    </a:p>
                  </a:txBody>
                  <a:tcPr anchor="ctr">
                    <a:solidFill>
                      <a:schemeClr val="accent4">
                        <a:lumMod val="20000"/>
                        <a:lumOff val="80000"/>
                      </a:schemeClr>
                    </a:solidFill>
                  </a:tcPr>
                </a:tc>
                <a:extLst>
                  <a:ext uri="{0D108BD9-81ED-4DB2-BD59-A6C34878D82A}">
                    <a16:rowId xmlns:a16="http://schemas.microsoft.com/office/drawing/2014/main" val="1376780756"/>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dirty="0"/>
                        <a:t>Partito H</a:t>
                      </a:r>
                    </a:p>
                  </a:txBody>
                  <a:tcPr anchor="ctr">
                    <a:solidFill>
                      <a:schemeClr val="accent4">
                        <a:lumMod val="20000"/>
                        <a:lumOff val="80000"/>
                      </a:schemeClr>
                    </a:solidFill>
                  </a:tcPr>
                </a:tc>
                <a:tc>
                  <a:txBody>
                    <a:bodyPr/>
                    <a:lstStyle/>
                    <a:p>
                      <a:pPr algn="ctr"/>
                      <a:r>
                        <a:rPr lang="it-IT" sz="1200" dirty="0"/>
                        <a:t>1</a:t>
                      </a:r>
                    </a:p>
                  </a:txBody>
                  <a:tcPr anchor="ctr">
                    <a:solidFill>
                      <a:schemeClr val="accent4">
                        <a:lumMod val="20000"/>
                        <a:lumOff val="80000"/>
                      </a:schemeClr>
                    </a:solidFill>
                  </a:tcPr>
                </a:tc>
                <a:tc>
                  <a:txBody>
                    <a:bodyPr/>
                    <a:lstStyle/>
                    <a:p>
                      <a:pPr algn="r"/>
                      <a:r>
                        <a:rPr lang="it-IT" sz="1200" dirty="0"/>
                        <a:t>1,3</a:t>
                      </a:r>
                    </a:p>
                  </a:txBody>
                  <a:tcPr anchor="ctr">
                    <a:solidFill>
                      <a:schemeClr val="accent4">
                        <a:lumMod val="20000"/>
                        <a:lumOff val="80000"/>
                      </a:schemeClr>
                    </a:solidFill>
                  </a:tcPr>
                </a:tc>
                <a:tc>
                  <a:txBody>
                    <a:bodyPr/>
                    <a:lstStyle/>
                    <a:p>
                      <a:pPr algn="r"/>
                      <a:r>
                        <a:rPr lang="it-IT" sz="1200" dirty="0"/>
                        <a:t>2,3</a:t>
                      </a:r>
                    </a:p>
                  </a:txBody>
                  <a:tcPr anchor="ctr">
                    <a:solidFill>
                      <a:schemeClr val="accent4">
                        <a:lumMod val="20000"/>
                        <a:lumOff val="80000"/>
                      </a:schemeClr>
                    </a:solidFill>
                  </a:tcPr>
                </a:tc>
                <a:extLst>
                  <a:ext uri="{0D108BD9-81ED-4DB2-BD59-A6C34878D82A}">
                    <a16:rowId xmlns:a16="http://schemas.microsoft.com/office/drawing/2014/main" val="758552568"/>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dirty="0"/>
                        <a:t>Partito I</a:t>
                      </a:r>
                    </a:p>
                  </a:txBody>
                  <a:tcPr anchor="ctr">
                    <a:solidFill>
                      <a:schemeClr val="accent4">
                        <a:lumMod val="20000"/>
                        <a:lumOff val="80000"/>
                      </a:schemeClr>
                    </a:solidFill>
                  </a:tcPr>
                </a:tc>
                <a:tc>
                  <a:txBody>
                    <a:bodyPr/>
                    <a:lstStyle/>
                    <a:p>
                      <a:pPr algn="ctr"/>
                      <a:r>
                        <a:rPr lang="it-IT" sz="1200" dirty="0"/>
                        <a:t>7</a:t>
                      </a:r>
                    </a:p>
                  </a:txBody>
                  <a:tcPr anchor="ctr">
                    <a:solidFill>
                      <a:schemeClr val="accent4">
                        <a:lumMod val="20000"/>
                        <a:lumOff val="80000"/>
                      </a:schemeClr>
                    </a:solidFill>
                  </a:tcPr>
                </a:tc>
                <a:tc>
                  <a:txBody>
                    <a:bodyPr/>
                    <a:lstStyle/>
                    <a:p>
                      <a:pPr algn="r"/>
                      <a:r>
                        <a:rPr lang="it-IT" sz="1200" dirty="0"/>
                        <a:t>9,0</a:t>
                      </a:r>
                    </a:p>
                  </a:txBody>
                  <a:tcPr anchor="ctr">
                    <a:solidFill>
                      <a:schemeClr val="accent4">
                        <a:lumMod val="20000"/>
                        <a:lumOff val="80000"/>
                      </a:schemeClr>
                    </a:solidFill>
                  </a:tcPr>
                </a:tc>
                <a:tc>
                  <a:txBody>
                    <a:bodyPr/>
                    <a:lstStyle/>
                    <a:p>
                      <a:pPr algn="r"/>
                      <a:r>
                        <a:rPr lang="it-IT" sz="1200" dirty="0"/>
                        <a:t>16,3</a:t>
                      </a:r>
                    </a:p>
                  </a:txBody>
                  <a:tcPr anchor="ctr">
                    <a:solidFill>
                      <a:schemeClr val="accent4">
                        <a:lumMod val="20000"/>
                        <a:lumOff val="80000"/>
                      </a:schemeClr>
                    </a:solidFill>
                  </a:tcPr>
                </a:tc>
                <a:extLst>
                  <a:ext uri="{0D108BD9-81ED-4DB2-BD59-A6C34878D82A}">
                    <a16:rowId xmlns:a16="http://schemas.microsoft.com/office/drawing/2014/main" val="2022689648"/>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dirty="0"/>
                        <a:t>Partito L</a:t>
                      </a:r>
                    </a:p>
                  </a:txBody>
                  <a:tcPr anchor="ctr">
                    <a:solidFill>
                      <a:schemeClr val="accent4">
                        <a:lumMod val="20000"/>
                        <a:lumOff val="80000"/>
                      </a:schemeClr>
                    </a:solidFill>
                  </a:tcPr>
                </a:tc>
                <a:tc>
                  <a:txBody>
                    <a:bodyPr/>
                    <a:lstStyle/>
                    <a:p>
                      <a:pPr algn="ctr"/>
                      <a:r>
                        <a:rPr lang="it-IT" sz="1200" dirty="0"/>
                        <a:t>9</a:t>
                      </a:r>
                    </a:p>
                  </a:txBody>
                  <a:tcPr anchor="ctr">
                    <a:solidFill>
                      <a:schemeClr val="accent4">
                        <a:lumMod val="20000"/>
                        <a:lumOff val="80000"/>
                      </a:schemeClr>
                    </a:solidFill>
                  </a:tcPr>
                </a:tc>
                <a:tc>
                  <a:txBody>
                    <a:bodyPr/>
                    <a:lstStyle/>
                    <a:p>
                      <a:pPr algn="r"/>
                      <a:r>
                        <a:rPr lang="it-IT" sz="1200" dirty="0"/>
                        <a:t>11,5</a:t>
                      </a:r>
                    </a:p>
                  </a:txBody>
                  <a:tcPr anchor="ctr">
                    <a:solidFill>
                      <a:schemeClr val="accent4">
                        <a:lumMod val="20000"/>
                        <a:lumOff val="80000"/>
                      </a:schemeClr>
                    </a:solidFill>
                  </a:tcPr>
                </a:tc>
                <a:tc>
                  <a:txBody>
                    <a:bodyPr/>
                    <a:lstStyle/>
                    <a:p>
                      <a:pPr algn="r"/>
                      <a:r>
                        <a:rPr lang="it-IT" sz="1200" dirty="0"/>
                        <a:t>20,9</a:t>
                      </a:r>
                    </a:p>
                  </a:txBody>
                  <a:tcPr anchor="ctr">
                    <a:solidFill>
                      <a:schemeClr val="accent4">
                        <a:lumMod val="20000"/>
                        <a:lumOff val="80000"/>
                      </a:schemeClr>
                    </a:solidFill>
                  </a:tcPr>
                </a:tc>
                <a:extLst>
                  <a:ext uri="{0D108BD9-81ED-4DB2-BD59-A6C34878D82A}">
                    <a16:rowId xmlns:a16="http://schemas.microsoft.com/office/drawing/2014/main" val="3219137872"/>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dirty="0"/>
                        <a:t>Partito M</a:t>
                      </a:r>
                    </a:p>
                  </a:txBody>
                  <a:tcPr anchor="ctr">
                    <a:solidFill>
                      <a:schemeClr val="accent4">
                        <a:lumMod val="20000"/>
                        <a:lumOff val="80000"/>
                      </a:schemeClr>
                    </a:solidFill>
                  </a:tcPr>
                </a:tc>
                <a:tc>
                  <a:txBody>
                    <a:bodyPr/>
                    <a:lstStyle/>
                    <a:p>
                      <a:pPr algn="ctr"/>
                      <a:r>
                        <a:rPr lang="it-IT" sz="1200" dirty="0"/>
                        <a:t>3</a:t>
                      </a:r>
                    </a:p>
                  </a:txBody>
                  <a:tcPr anchor="ctr">
                    <a:solidFill>
                      <a:schemeClr val="accent4">
                        <a:lumMod val="20000"/>
                        <a:lumOff val="80000"/>
                      </a:schemeClr>
                    </a:solidFill>
                  </a:tcPr>
                </a:tc>
                <a:tc>
                  <a:txBody>
                    <a:bodyPr/>
                    <a:lstStyle/>
                    <a:p>
                      <a:pPr algn="r"/>
                      <a:r>
                        <a:rPr lang="it-IT" sz="1200" dirty="0"/>
                        <a:t>3,8</a:t>
                      </a:r>
                    </a:p>
                  </a:txBody>
                  <a:tcPr anchor="ctr">
                    <a:solidFill>
                      <a:schemeClr val="accent4">
                        <a:lumMod val="20000"/>
                        <a:lumOff val="80000"/>
                      </a:schemeClr>
                    </a:solidFill>
                  </a:tcPr>
                </a:tc>
                <a:tc>
                  <a:txBody>
                    <a:bodyPr/>
                    <a:lstStyle/>
                    <a:p>
                      <a:pPr algn="r"/>
                      <a:r>
                        <a:rPr lang="it-IT" sz="1200" dirty="0"/>
                        <a:t>7,0</a:t>
                      </a:r>
                    </a:p>
                  </a:txBody>
                  <a:tcPr anchor="ctr">
                    <a:solidFill>
                      <a:schemeClr val="accent4">
                        <a:lumMod val="20000"/>
                        <a:lumOff val="80000"/>
                      </a:schemeClr>
                    </a:solidFill>
                  </a:tcPr>
                </a:tc>
                <a:extLst>
                  <a:ext uri="{0D108BD9-81ED-4DB2-BD59-A6C34878D82A}">
                    <a16:rowId xmlns:a16="http://schemas.microsoft.com/office/drawing/2014/main" val="261171313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dirty="0"/>
                        <a:t>Partito N</a:t>
                      </a:r>
                    </a:p>
                  </a:txBody>
                  <a:tcPr anchor="ctr">
                    <a:solidFill>
                      <a:schemeClr val="accent4">
                        <a:lumMod val="20000"/>
                        <a:lumOff val="80000"/>
                      </a:schemeClr>
                    </a:solidFill>
                  </a:tcPr>
                </a:tc>
                <a:tc>
                  <a:txBody>
                    <a:bodyPr/>
                    <a:lstStyle/>
                    <a:p>
                      <a:pPr algn="ctr"/>
                      <a:r>
                        <a:rPr lang="it-IT" sz="1200" dirty="0"/>
                        <a:t>11</a:t>
                      </a:r>
                    </a:p>
                  </a:txBody>
                  <a:tcPr anchor="ctr">
                    <a:solidFill>
                      <a:schemeClr val="accent4">
                        <a:lumMod val="20000"/>
                        <a:lumOff val="80000"/>
                      </a:schemeClr>
                    </a:solidFill>
                  </a:tcPr>
                </a:tc>
                <a:tc>
                  <a:txBody>
                    <a:bodyPr/>
                    <a:lstStyle/>
                    <a:p>
                      <a:pPr algn="r"/>
                      <a:r>
                        <a:rPr lang="it-IT" sz="1200" dirty="0"/>
                        <a:t>14,1</a:t>
                      </a:r>
                    </a:p>
                  </a:txBody>
                  <a:tcPr anchor="ctr">
                    <a:solidFill>
                      <a:schemeClr val="accent4">
                        <a:lumMod val="20000"/>
                        <a:lumOff val="80000"/>
                      </a:schemeClr>
                    </a:solidFill>
                  </a:tcPr>
                </a:tc>
                <a:tc>
                  <a:txBody>
                    <a:bodyPr/>
                    <a:lstStyle/>
                    <a:p>
                      <a:pPr algn="r"/>
                      <a:r>
                        <a:rPr lang="it-IT" sz="1200" dirty="0"/>
                        <a:t>25,6</a:t>
                      </a:r>
                    </a:p>
                  </a:txBody>
                  <a:tcPr anchor="ctr">
                    <a:solidFill>
                      <a:schemeClr val="accent4">
                        <a:lumMod val="20000"/>
                        <a:lumOff val="80000"/>
                      </a:schemeClr>
                    </a:solidFill>
                  </a:tcPr>
                </a:tc>
                <a:extLst>
                  <a:ext uri="{0D108BD9-81ED-4DB2-BD59-A6C34878D82A}">
                    <a16:rowId xmlns:a16="http://schemas.microsoft.com/office/drawing/2014/main" val="276420778"/>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dirty="0"/>
                        <a:t>TOTALE DI COLLEGIO</a:t>
                      </a:r>
                    </a:p>
                  </a:txBody>
                  <a:tcPr anchor="ctr"/>
                </a:tc>
                <a:tc>
                  <a:txBody>
                    <a:bodyPr/>
                    <a:lstStyle/>
                    <a:p>
                      <a:pPr algn="ctr"/>
                      <a:r>
                        <a:rPr lang="it-IT" sz="1200" dirty="0"/>
                        <a:t>78</a:t>
                      </a:r>
                    </a:p>
                  </a:txBody>
                  <a:tcPr anchor="ctr"/>
                </a:tc>
                <a:tc>
                  <a:txBody>
                    <a:bodyPr/>
                    <a:lstStyle/>
                    <a:p>
                      <a:pPr algn="r"/>
                      <a:r>
                        <a:rPr lang="it-IT" sz="1200" dirty="0"/>
                        <a:t>100,0</a:t>
                      </a:r>
                    </a:p>
                  </a:txBody>
                  <a:tcPr anchor="ctr"/>
                </a:tc>
                <a:tc>
                  <a:txBody>
                    <a:bodyPr/>
                    <a:lstStyle/>
                    <a:p>
                      <a:pPr algn="r"/>
                      <a:endParaRPr lang="it-IT" sz="1200" dirty="0"/>
                    </a:p>
                  </a:txBody>
                  <a:tcPr anchor="ctr"/>
                </a:tc>
                <a:extLst>
                  <a:ext uri="{0D108BD9-81ED-4DB2-BD59-A6C34878D82A}">
                    <a16:rowId xmlns:a16="http://schemas.microsoft.com/office/drawing/2014/main" val="1549472186"/>
                  </a:ext>
                </a:extLst>
              </a:tr>
            </a:tbl>
          </a:graphicData>
        </a:graphic>
      </p:graphicFrame>
      <p:sp>
        <p:nvSpPr>
          <p:cNvPr id="8" name="Parentesi quadra chiusa 7">
            <a:extLst>
              <a:ext uri="{FF2B5EF4-FFF2-40B4-BE49-F238E27FC236}">
                <a16:creationId xmlns:a16="http://schemas.microsoft.com/office/drawing/2014/main" id="{09D628FB-BF82-4158-A4D3-797A80B103F9}"/>
              </a:ext>
            </a:extLst>
          </p:cNvPr>
          <p:cNvSpPr/>
          <p:nvPr/>
        </p:nvSpPr>
        <p:spPr>
          <a:xfrm>
            <a:off x="5027305" y="3962399"/>
            <a:ext cx="233843" cy="2222501"/>
          </a:xfrm>
          <a:prstGeom prst="rightBracket">
            <a:avLst/>
          </a:prstGeom>
          <a:ln w="76200"/>
        </p:spPr>
        <p:style>
          <a:lnRef idx="3">
            <a:schemeClr val="accent4"/>
          </a:lnRef>
          <a:fillRef idx="0">
            <a:schemeClr val="accent4"/>
          </a:fillRef>
          <a:effectRef idx="2">
            <a:schemeClr val="accent4"/>
          </a:effectRef>
          <a:fontRef idx="minor">
            <a:schemeClr val="tx1"/>
          </a:fontRef>
        </p:style>
        <p:txBody>
          <a:bodyPr rtlCol="0" anchor="ctr"/>
          <a:lstStyle/>
          <a:p>
            <a:pPr algn="ctr"/>
            <a:endParaRPr lang="it-IT"/>
          </a:p>
        </p:txBody>
      </p:sp>
      <p:sp>
        <p:nvSpPr>
          <p:cNvPr id="9" name="Rettangolo 8">
            <a:extLst>
              <a:ext uri="{FF2B5EF4-FFF2-40B4-BE49-F238E27FC236}">
                <a16:creationId xmlns:a16="http://schemas.microsoft.com/office/drawing/2014/main" id="{E3222B55-5CB9-4FFD-948F-8BAD28BD307E}"/>
              </a:ext>
            </a:extLst>
          </p:cNvPr>
          <p:cNvSpPr/>
          <p:nvPr/>
        </p:nvSpPr>
        <p:spPr>
          <a:xfrm>
            <a:off x="9042400" y="14908"/>
            <a:ext cx="3149600" cy="6843092"/>
          </a:xfrm>
          <a:prstGeom prst="rect">
            <a:avLst/>
          </a:prstGeom>
          <a:solidFill>
            <a:srgbClr val="1E52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7CC37482-6E66-4FAC-90E7-0734A6CDA848}"/>
              </a:ext>
            </a:extLst>
          </p:cNvPr>
          <p:cNvPicPr>
            <a:picLocks noChangeAspect="1"/>
          </p:cNvPicPr>
          <p:nvPr/>
        </p:nvPicPr>
        <p:blipFill>
          <a:blip r:embed="rId2"/>
          <a:stretch>
            <a:fillRect/>
          </a:stretch>
        </p:blipFill>
        <p:spPr>
          <a:xfrm>
            <a:off x="5884582" y="266700"/>
            <a:ext cx="5405718" cy="3403600"/>
          </a:xfrm>
          <a:prstGeom prst="rect">
            <a:avLst/>
          </a:prstGeom>
        </p:spPr>
      </p:pic>
      <p:sp>
        <p:nvSpPr>
          <p:cNvPr id="10" name="CasellaDiTesto 9">
            <a:extLst>
              <a:ext uri="{FF2B5EF4-FFF2-40B4-BE49-F238E27FC236}">
                <a16:creationId xmlns:a16="http://schemas.microsoft.com/office/drawing/2014/main" id="{935871FB-4FEE-48C0-B43E-4C2C85A2611A}"/>
              </a:ext>
            </a:extLst>
          </p:cNvPr>
          <p:cNvSpPr txBox="1"/>
          <p:nvPr/>
        </p:nvSpPr>
        <p:spPr>
          <a:xfrm>
            <a:off x="5884582" y="3683000"/>
            <a:ext cx="6307418" cy="3139321"/>
          </a:xfrm>
          <a:prstGeom prst="rect">
            <a:avLst/>
          </a:prstGeom>
          <a:noFill/>
        </p:spPr>
        <p:txBody>
          <a:bodyPr wrap="square" rtlCol="0">
            <a:spAutoFit/>
          </a:bodyPr>
          <a:lstStyle/>
          <a:p>
            <a:r>
              <a:rPr lang="it-IT" dirty="0"/>
              <a:t>Se 1.000 elettori hanno espresso il loro voto per Giovanni Gatto (nome fittizio), </a:t>
            </a:r>
          </a:p>
          <a:p>
            <a:r>
              <a:rPr lang="it-IT" b="1" dirty="0"/>
              <a:t>senza indicare nessuna lista, </a:t>
            </a:r>
          </a:p>
          <a:p>
            <a:r>
              <a:rPr lang="it-IT" dirty="0"/>
              <a:t>i 1.000 voti verranno suddivisi proporzionalmente:</a:t>
            </a:r>
          </a:p>
          <a:p>
            <a:endParaRPr lang="it-IT" dirty="0"/>
          </a:p>
          <a:p>
            <a:pPr marL="285750" indent="-285750">
              <a:buFontTx/>
              <a:buChar char="-"/>
            </a:pPr>
            <a:r>
              <a:rPr lang="it-IT" dirty="0"/>
              <a:t>279 al partito G</a:t>
            </a:r>
          </a:p>
          <a:p>
            <a:pPr marL="285750" indent="-285750">
              <a:buFontTx/>
              <a:buChar char="-"/>
            </a:pPr>
            <a:r>
              <a:rPr lang="it-IT" dirty="0"/>
              <a:t>23 al partito H</a:t>
            </a:r>
          </a:p>
          <a:p>
            <a:pPr marL="285750" indent="-285750">
              <a:buFontTx/>
              <a:buChar char="-"/>
            </a:pPr>
            <a:r>
              <a:rPr lang="it-IT" dirty="0"/>
              <a:t>163 al partito I</a:t>
            </a:r>
          </a:p>
          <a:p>
            <a:pPr marL="285750" indent="-285750">
              <a:buFontTx/>
              <a:buChar char="-"/>
            </a:pPr>
            <a:r>
              <a:rPr lang="it-IT" dirty="0"/>
              <a:t>209 al partito L</a:t>
            </a:r>
          </a:p>
          <a:p>
            <a:pPr marL="285750" indent="-285750">
              <a:buFontTx/>
              <a:buChar char="-"/>
            </a:pPr>
            <a:r>
              <a:rPr lang="it-IT" dirty="0"/>
              <a:t>70 al partito M</a:t>
            </a:r>
          </a:p>
          <a:p>
            <a:pPr marL="285750" indent="-285750">
              <a:buFontTx/>
              <a:buChar char="-"/>
            </a:pPr>
            <a:r>
              <a:rPr lang="it-IT" dirty="0"/>
              <a:t>256 al partito N</a:t>
            </a:r>
          </a:p>
        </p:txBody>
      </p:sp>
    </p:spTree>
    <p:extLst>
      <p:ext uri="{BB962C8B-B14F-4D97-AF65-F5344CB8AC3E}">
        <p14:creationId xmlns:p14="http://schemas.microsoft.com/office/powerpoint/2010/main" val="624396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6A5BE953-7D03-4414-9FE4-AC02D1D447BB}"/>
              </a:ext>
            </a:extLst>
          </p:cNvPr>
          <p:cNvSpPr/>
          <p:nvPr/>
        </p:nvSpPr>
        <p:spPr>
          <a:xfrm>
            <a:off x="10845800" y="5905500"/>
            <a:ext cx="1346200" cy="9525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4" name="Segnaposto contenuto 3">
            <a:extLst>
              <a:ext uri="{FF2B5EF4-FFF2-40B4-BE49-F238E27FC236}">
                <a16:creationId xmlns:a16="http://schemas.microsoft.com/office/drawing/2014/main" id="{415044D8-1A71-4C7F-939D-3ED399DBE6A5}"/>
              </a:ext>
            </a:extLst>
          </p:cNvPr>
          <p:cNvGraphicFramePr>
            <a:graphicFrameLocks noGrp="1"/>
          </p:cNvGraphicFramePr>
          <p:nvPr>
            <p:ph idx="1"/>
            <p:extLst>
              <p:ext uri="{D42A27DB-BD31-4B8C-83A1-F6EECF244321}">
                <p14:modId xmlns:p14="http://schemas.microsoft.com/office/powerpoint/2010/main" val="2377634477"/>
              </p:ext>
            </p:extLst>
          </p:nvPr>
        </p:nvGraphicFramePr>
        <p:xfrm>
          <a:off x="901700" y="2326640"/>
          <a:ext cx="10375900" cy="4531360"/>
        </p:xfrm>
        <a:graphic>
          <a:graphicData uri="http://schemas.openxmlformats.org/drawingml/2006/table">
            <a:tbl>
              <a:tblPr firstRow="1" bandRow="1">
                <a:tableStyleId>{775DCB02-9BB8-47FD-8907-85C794F793BA}</a:tableStyleId>
              </a:tblPr>
              <a:tblGrid>
                <a:gridCol w="2350887">
                  <a:extLst>
                    <a:ext uri="{9D8B030D-6E8A-4147-A177-3AD203B41FA5}">
                      <a16:colId xmlns:a16="http://schemas.microsoft.com/office/drawing/2014/main" val="1647578380"/>
                    </a:ext>
                  </a:extLst>
                </a:gridCol>
                <a:gridCol w="5477195">
                  <a:extLst>
                    <a:ext uri="{9D8B030D-6E8A-4147-A177-3AD203B41FA5}">
                      <a16:colId xmlns:a16="http://schemas.microsoft.com/office/drawing/2014/main" val="2153129796"/>
                    </a:ext>
                  </a:extLst>
                </a:gridCol>
                <a:gridCol w="2547818">
                  <a:extLst>
                    <a:ext uri="{9D8B030D-6E8A-4147-A177-3AD203B41FA5}">
                      <a16:colId xmlns:a16="http://schemas.microsoft.com/office/drawing/2014/main" val="78228908"/>
                    </a:ext>
                  </a:extLst>
                </a:gridCol>
              </a:tblGrid>
              <a:tr h="370840">
                <a:tc>
                  <a:txBody>
                    <a:bodyPr/>
                    <a:lstStyle/>
                    <a:p>
                      <a:pPr algn="ctr"/>
                      <a:r>
                        <a:rPr lang="it-IT" sz="3200" b="1" dirty="0"/>
                        <a:t>CAMERA</a:t>
                      </a:r>
                    </a:p>
                  </a:txBody>
                  <a:tcPr/>
                </a:tc>
                <a:tc>
                  <a:txBody>
                    <a:bodyPr/>
                    <a:lstStyle/>
                    <a:p>
                      <a:pPr algn="ctr"/>
                      <a:endParaRPr lang="it-IT" sz="3200" b="1" dirty="0"/>
                    </a:p>
                  </a:txBody>
                  <a:tcPr/>
                </a:tc>
                <a:tc>
                  <a:txBody>
                    <a:bodyPr/>
                    <a:lstStyle/>
                    <a:p>
                      <a:pPr algn="ctr"/>
                      <a:r>
                        <a:rPr lang="it-IT" sz="3200" b="1" dirty="0"/>
                        <a:t>SENATO</a:t>
                      </a:r>
                    </a:p>
                  </a:txBody>
                  <a:tcPr/>
                </a:tc>
                <a:extLst>
                  <a:ext uri="{0D108BD9-81ED-4DB2-BD59-A6C34878D82A}">
                    <a16:rowId xmlns:a16="http://schemas.microsoft.com/office/drawing/2014/main" val="3971892042"/>
                  </a:ext>
                </a:extLst>
              </a:tr>
              <a:tr h="370840">
                <a:tc>
                  <a:txBody>
                    <a:bodyPr/>
                    <a:lstStyle/>
                    <a:p>
                      <a:pPr algn="ctr"/>
                      <a:r>
                        <a:rPr lang="it-IT" sz="2400" dirty="0"/>
                        <a:t>630</a:t>
                      </a:r>
                    </a:p>
                  </a:txBody>
                  <a:tcPr anchor="ctr"/>
                </a:tc>
                <a:tc>
                  <a:txBody>
                    <a:bodyPr/>
                    <a:lstStyle/>
                    <a:p>
                      <a:pPr algn="ctr"/>
                      <a:r>
                        <a:rPr lang="it-IT" dirty="0"/>
                        <a:t>SEGGI TOTALI</a:t>
                      </a:r>
                    </a:p>
                  </a:txBody>
                  <a:tcPr/>
                </a:tc>
                <a:tc>
                  <a:txBody>
                    <a:bodyPr/>
                    <a:lstStyle/>
                    <a:p>
                      <a:pPr algn="ctr"/>
                      <a:r>
                        <a:rPr lang="it-IT" sz="2400" dirty="0"/>
                        <a:t>315</a:t>
                      </a:r>
                    </a:p>
                  </a:txBody>
                  <a:tcPr anchor="ctr"/>
                </a:tc>
                <a:extLst>
                  <a:ext uri="{0D108BD9-81ED-4DB2-BD59-A6C34878D82A}">
                    <a16:rowId xmlns:a16="http://schemas.microsoft.com/office/drawing/2014/main" val="2137097185"/>
                  </a:ext>
                </a:extLst>
              </a:tr>
              <a:tr h="0">
                <a:tc>
                  <a:txBody>
                    <a:bodyPr/>
                    <a:lstStyle/>
                    <a:p>
                      <a:pPr algn="ctr"/>
                      <a:endParaRPr lang="it-IT" dirty="0"/>
                    </a:p>
                  </a:txBody>
                  <a:tcPr anchor="ctr"/>
                </a:tc>
                <a:tc>
                  <a:txBody>
                    <a:bodyPr/>
                    <a:lstStyle/>
                    <a:p>
                      <a:pPr algn="ctr"/>
                      <a:endParaRPr lang="it-IT" dirty="0"/>
                    </a:p>
                  </a:txBody>
                  <a:tcPr/>
                </a:tc>
                <a:tc>
                  <a:txBody>
                    <a:bodyPr/>
                    <a:lstStyle/>
                    <a:p>
                      <a:pPr algn="ctr"/>
                      <a:endParaRPr lang="it-IT" dirty="0"/>
                    </a:p>
                  </a:txBody>
                  <a:tcPr anchor="ctr"/>
                </a:tc>
                <a:extLst>
                  <a:ext uri="{0D108BD9-81ED-4DB2-BD59-A6C34878D82A}">
                    <a16:rowId xmlns:a16="http://schemas.microsoft.com/office/drawing/2014/main" val="3876846169"/>
                  </a:ext>
                </a:extLst>
              </a:tr>
              <a:tr h="370840">
                <a:tc>
                  <a:txBody>
                    <a:bodyPr/>
                    <a:lstStyle/>
                    <a:p>
                      <a:pPr algn="ctr"/>
                      <a:r>
                        <a:rPr lang="it-IT" dirty="0"/>
                        <a:t>12</a:t>
                      </a:r>
                    </a:p>
                  </a:txBody>
                  <a:tcPr anchor="ctr"/>
                </a:tc>
                <a:tc>
                  <a:txBody>
                    <a:bodyPr/>
                    <a:lstStyle/>
                    <a:p>
                      <a:pPr algn="ctr"/>
                      <a:r>
                        <a:rPr lang="it-IT" dirty="0"/>
                        <a:t>SEGGI ESTERO</a:t>
                      </a:r>
                    </a:p>
                  </a:txBody>
                  <a:tcPr/>
                </a:tc>
                <a:tc>
                  <a:txBody>
                    <a:bodyPr/>
                    <a:lstStyle/>
                    <a:p>
                      <a:pPr algn="ctr"/>
                      <a:r>
                        <a:rPr lang="it-IT" dirty="0"/>
                        <a:t>6</a:t>
                      </a:r>
                    </a:p>
                  </a:txBody>
                  <a:tcPr anchor="ctr"/>
                </a:tc>
                <a:extLst>
                  <a:ext uri="{0D108BD9-81ED-4DB2-BD59-A6C34878D82A}">
                    <a16:rowId xmlns:a16="http://schemas.microsoft.com/office/drawing/2014/main" val="2924213602"/>
                  </a:ext>
                </a:extLst>
              </a:tr>
              <a:tr h="370840">
                <a:tc>
                  <a:txBody>
                    <a:bodyPr/>
                    <a:lstStyle/>
                    <a:p>
                      <a:pPr algn="ctr"/>
                      <a:r>
                        <a:rPr lang="it-IT" dirty="0"/>
                        <a:t>386</a:t>
                      </a:r>
                    </a:p>
                  </a:txBody>
                  <a:tcPr anchor="ctr"/>
                </a:tc>
                <a:tc>
                  <a:txBody>
                    <a:bodyPr/>
                    <a:lstStyle/>
                    <a:p>
                      <a:pPr algn="ctr"/>
                      <a:r>
                        <a:rPr lang="it-IT" dirty="0"/>
                        <a:t>63% DEI SEGGI ATTRIBUITI CON SISTEMA PROPORZIONALE IN COLLEGI PLURININOMINALI</a:t>
                      </a:r>
                    </a:p>
                  </a:txBody>
                  <a:tcPr/>
                </a:tc>
                <a:tc>
                  <a:txBody>
                    <a:bodyPr/>
                    <a:lstStyle/>
                    <a:p>
                      <a:pPr algn="ctr"/>
                      <a:r>
                        <a:rPr lang="it-IT" dirty="0"/>
                        <a:t>193</a:t>
                      </a:r>
                    </a:p>
                  </a:txBody>
                  <a:tcPr anchor="ctr"/>
                </a:tc>
                <a:extLst>
                  <a:ext uri="{0D108BD9-81ED-4DB2-BD59-A6C34878D82A}">
                    <a16:rowId xmlns:a16="http://schemas.microsoft.com/office/drawing/2014/main" val="2804800439"/>
                  </a:ext>
                </a:extLst>
              </a:tr>
              <a:tr h="370840">
                <a:tc>
                  <a:txBody>
                    <a:bodyPr/>
                    <a:lstStyle/>
                    <a:p>
                      <a:pPr algn="ctr"/>
                      <a:r>
                        <a:rPr lang="it-IT" b="1" dirty="0">
                          <a:solidFill>
                            <a:schemeClr val="accent3">
                              <a:lumMod val="60000"/>
                              <a:lumOff val="40000"/>
                            </a:schemeClr>
                          </a:solidFill>
                        </a:rPr>
                        <a:t>232</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dirty="0"/>
                        <a:t>37% DEI SEGGI ATTRIBUITI CON SISTEMA MAGGIORITARIO IN COLLEGI UNINOMINALI</a:t>
                      </a:r>
                    </a:p>
                  </a:txBody>
                  <a:tcPr/>
                </a:tc>
                <a:tc>
                  <a:txBody>
                    <a:bodyPr/>
                    <a:lstStyle/>
                    <a:p>
                      <a:pPr algn="ctr"/>
                      <a:r>
                        <a:rPr lang="it-IT" b="1" dirty="0">
                          <a:solidFill>
                            <a:schemeClr val="accent3">
                              <a:lumMod val="60000"/>
                              <a:lumOff val="40000"/>
                            </a:schemeClr>
                          </a:solidFill>
                        </a:rPr>
                        <a:t>116</a:t>
                      </a:r>
                    </a:p>
                  </a:txBody>
                  <a:tcPr anchor="ctr"/>
                </a:tc>
                <a:extLst>
                  <a:ext uri="{0D108BD9-81ED-4DB2-BD59-A6C34878D82A}">
                    <a16:rowId xmlns:a16="http://schemas.microsoft.com/office/drawing/2014/main" val="3159638562"/>
                  </a:ext>
                </a:extLst>
              </a:tr>
              <a:tr h="0">
                <a:tc>
                  <a:txBody>
                    <a:bodyPr/>
                    <a:lstStyle/>
                    <a:p>
                      <a:pPr algn="ctr"/>
                      <a:endParaRPr lang="it-IT" dirty="0"/>
                    </a:p>
                  </a:txBody>
                  <a:tcPr anchor="ctr"/>
                </a:tc>
                <a:tc>
                  <a:txBody>
                    <a:bodyPr/>
                    <a:lstStyle/>
                    <a:p>
                      <a:pPr algn="ctr"/>
                      <a:endParaRPr lang="it-IT"/>
                    </a:p>
                  </a:txBody>
                  <a:tcPr/>
                </a:tc>
                <a:tc>
                  <a:txBody>
                    <a:bodyPr/>
                    <a:lstStyle/>
                    <a:p>
                      <a:pPr algn="ctr"/>
                      <a:endParaRPr lang="it-IT" dirty="0"/>
                    </a:p>
                  </a:txBody>
                  <a:tcPr anchor="ctr"/>
                </a:tc>
                <a:extLst>
                  <a:ext uri="{0D108BD9-81ED-4DB2-BD59-A6C34878D82A}">
                    <a16:rowId xmlns:a16="http://schemas.microsoft.com/office/drawing/2014/main" val="226929859"/>
                  </a:ext>
                </a:extLst>
              </a:tr>
              <a:tr h="370840">
                <a:tc>
                  <a:txBody>
                    <a:bodyPr/>
                    <a:lstStyle/>
                    <a:p>
                      <a:pPr algn="ctr"/>
                      <a:r>
                        <a:rPr lang="it-IT" dirty="0"/>
                        <a:t>28</a:t>
                      </a:r>
                    </a:p>
                  </a:txBody>
                  <a:tcPr anchor="ctr"/>
                </a:tc>
                <a:tc>
                  <a:txBody>
                    <a:bodyPr/>
                    <a:lstStyle/>
                    <a:p>
                      <a:pPr algn="ctr"/>
                      <a:r>
                        <a:rPr lang="it-IT" dirty="0"/>
                        <a:t>N° CIRCOSCRIZIONI</a:t>
                      </a:r>
                    </a:p>
                  </a:txBody>
                  <a:tcPr/>
                </a:tc>
                <a:tc>
                  <a:txBody>
                    <a:bodyPr/>
                    <a:lstStyle/>
                    <a:p>
                      <a:pPr algn="ctr"/>
                      <a:r>
                        <a:rPr lang="it-IT" dirty="0"/>
                        <a:t>20</a:t>
                      </a:r>
                    </a:p>
                  </a:txBody>
                  <a:tcPr anchor="ctr"/>
                </a:tc>
                <a:extLst>
                  <a:ext uri="{0D108BD9-81ED-4DB2-BD59-A6C34878D82A}">
                    <a16:rowId xmlns:a16="http://schemas.microsoft.com/office/drawing/2014/main" val="3689544066"/>
                  </a:ext>
                </a:extLst>
              </a:tr>
              <a:tr h="370840">
                <a:tc>
                  <a:txBody>
                    <a:bodyPr/>
                    <a:lstStyle/>
                    <a:p>
                      <a:pPr algn="ctr"/>
                      <a:r>
                        <a:rPr lang="it-IT" dirty="0"/>
                        <a:t>63</a:t>
                      </a:r>
                    </a:p>
                  </a:txBody>
                  <a:tcPr anchor="ctr"/>
                </a:tc>
                <a:tc>
                  <a:txBody>
                    <a:bodyPr/>
                    <a:lstStyle/>
                    <a:p>
                      <a:pPr algn="ctr"/>
                      <a:r>
                        <a:rPr lang="it-IT" dirty="0"/>
                        <a:t>N° COLLEGI PLURINOMINALI</a:t>
                      </a:r>
                    </a:p>
                  </a:txBody>
                  <a:tcPr/>
                </a:tc>
                <a:tc>
                  <a:txBody>
                    <a:bodyPr/>
                    <a:lstStyle/>
                    <a:p>
                      <a:pPr algn="ctr"/>
                      <a:r>
                        <a:rPr lang="it-IT" dirty="0"/>
                        <a:t>34</a:t>
                      </a:r>
                    </a:p>
                  </a:txBody>
                  <a:tcPr anchor="ctr"/>
                </a:tc>
                <a:extLst>
                  <a:ext uri="{0D108BD9-81ED-4DB2-BD59-A6C34878D82A}">
                    <a16:rowId xmlns:a16="http://schemas.microsoft.com/office/drawing/2014/main" val="1574185793"/>
                  </a:ext>
                </a:extLst>
              </a:tr>
              <a:tr h="370840">
                <a:tc>
                  <a:txBody>
                    <a:bodyPr/>
                    <a:lstStyle/>
                    <a:p>
                      <a:pPr algn="ctr"/>
                      <a:r>
                        <a:rPr lang="it-IT" b="1" dirty="0">
                          <a:solidFill>
                            <a:schemeClr val="accent3">
                              <a:lumMod val="60000"/>
                              <a:lumOff val="40000"/>
                            </a:schemeClr>
                          </a:solidFill>
                        </a:rPr>
                        <a:t>232</a:t>
                      </a:r>
                    </a:p>
                  </a:txBody>
                  <a:tcPr anchor="ctr"/>
                </a:tc>
                <a:tc>
                  <a:txBody>
                    <a:bodyPr/>
                    <a:lstStyle/>
                    <a:p>
                      <a:pPr algn="ctr"/>
                      <a:r>
                        <a:rPr lang="it-IT" dirty="0"/>
                        <a:t>N° COLLEGI UNINOMINALI</a:t>
                      </a:r>
                    </a:p>
                  </a:txBody>
                  <a:tcPr/>
                </a:tc>
                <a:tc>
                  <a:txBody>
                    <a:bodyPr/>
                    <a:lstStyle/>
                    <a:p>
                      <a:pPr algn="ctr"/>
                      <a:r>
                        <a:rPr lang="it-IT" b="1" dirty="0">
                          <a:solidFill>
                            <a:schemeClr val="accent3">
                              <a:lumMod val="60000"/>
                              <a:lumOff val="40000"/>
                            </a:schemeClr>
                          </a:solidFill>
                        </a:rPr>
                        <a:t>116</a:t>
                      </a:r>
                    </a:p>
                  </a:txBody>
                  <a:tcPr anchor="ctr"/>
                </a:tc>
                <a:extLst>
                  <a:ext uri="{0D108BD9-81ED-4DB2-BD59-A6C34878D82A}">
                    <a16:rowId xmlns:a16="http://schemas.microsoft.com/office/drawing/2014/main" val="2980565376"/>
                  </a:ext>
                </a:extLst>
              </a:tr>
            </a:tbl>
          </a:graphicData>
        </a:graphic>
      </p:graphicFrame>
      <p:sp>
        <p:nvSpPr>
          <p:cNvPr id="5" name="Titolo 1">
            <a:extLst>
              <a:ext uri="{FF2B5EF4-FFF2-40B4-BE49-F238E27FC236}">
                <a16:creationId xmlns:a16="http://schemas.microsoft.com/office/drawing/2014/main" id="{49A867F8-6C85-41B6-A43E-717AA261E8B1}"/>
              </a:ext>
            </a:extLst>
          </p:cNvPr>
          <p:cNvSpPr>
            <a:spLocks noGrp="1"/>
          </p:cNvSpPr>
          <p:nvPr>
            <p:ph type="title"/>
          </p:nvPr>
        </p:nvSpPr>
        <p:spPr>
          <a:xfrm>
            <a:off x="367554" y="251345"/>
            <a:ext cx="8825659" cy="751955"/>
          </a:xfrm>
        </p:spPr>
        <p:txBody>
          <a:bodyPr/>
          <a:lstStyle/>
          <a:p>
            <a:r>
              <a:rPr lang="it-IT" dirty="0" err="1"/>
              <a:t>Rosatellum</a:t>
            </a:r>
            <a:r>
              <a:rPr lang="it-IT" dirty="0"/>
              <a:t>: sistema misto</a:t>
            </a:r>
          </a:p>
        </p:txBody>
      </p:sp>
      <p:sp>
        <p:nvSpPr>
          <p:cNvPr id="6" name="Segnaposto testo 2">
            <a:extLst>
              <a:ext uri="{FF2B5EF4-FFF2-40B4-BE49-F238E27FC236}">
                <a16:creationId xmlns:a16="http://schemas.microsoft.com/office/drawing/2014/main" id="{B590B590-12F4-4F49-828A-014D5F7D60EB}"/>
              </a:ext>
            </a:extLst>
          </p:cNvPr>
          <p:cNvSpPr txBox="1">
            <a:spLocks/>
          </p:cNvSpPr>
          <p:nvPr/>
        </p:nvSpPr>
        <p:spPr>
          <a:xfrm>
            <a:off x="228227" y="1104900"/>
            <a:ext cx="11722846" cy="1343545"/>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it-IT" dirty="0"/>
              <a:t>Una parte dei seggi è assegnata con sistema proporzionale e una parte con sistema maggioritario</a:t>
            </a:r>
          </a:p>
          <a:p>
            <a:r>
              <a:rPr lang="it-IT" dirty="0"/>
              <a:t>Il territorio nazionale è suddiviso in circoscrizioni, collegi plurinominali e collegi uninominali</a:t>
            </a:r>
          </a:p>
        </p:txBody>
      </p:sp>
    </p:spTree>
    <p:extLst>
      <p:ext uri="{BB962C8B-B14F-4D97-AF65-F5344CB8AC3E}">
        <p14:creationId xmlns:p14="http://schemas.microsoft.com/office/powerpoint/2010/main" val="40436583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18ADED0-C4BC-4590-A379-D4BCE8F28EAB}"/>
              </a:ext>
            </a:extLst>
          </p:cNvPr>
          <p:cNvSpPr/>
          <p:nvPr/>
        </p:nvSpPr>
        <p:spPr>
          <a:xfrm>
            <a:off x="444500" y="1409700"/>
            <a:ext cx="11137900" cy="4154984"/>
          </a:xfrm>
          <a:prstGeom prst="rect">
            <a:avLst/>
          </a:prstGeom>
        </p:spPr>
        <p:txBody>
          <a:bodyPr wrap="square">
            <a:spAutoFit/>
          </a:bodyPr>
          <a:lstStyle/>
          <a:p>
            <a:r>
              <a:rPr lang="it-IT" sz="2400" dirty="0">
                <a:latin typeface="Arial" panose="020B0604020202020204" pitchFamily="34" charset="0"/>
              </a:rPr>
              <a:t>se l'elettore traccia un segno sul rettangolo contenente il nome e il cognome del candidato del collegio uninominale e sul rettangolo contenente il contrassegno della lista e i nominativi dei candidati nel collegio plurinominale il voto è comunque valido </a:t>
            </a:r>
            <a:r>
              <a:rPr lang="it-IT" sz="2400">
                <a:latin typeface="Arial" panose="020B0604020202020204" pitchFamily="34" charset="0"/>
              </a:rPr>
              <a:t>sia  a favore </a:t>
            </a:r>
            <a:r>
              <a:rPr lang="it-IT" sz="2400" dirty="0">
                <a:latin typeface="Arial" panose="020B0604020202020204" pitchFamily="34" charset="0"/>
              </a:rPr>
              <a:t>della lista sia ai fini dell'elezione del candidato nel collegio uninominale. </a:t>
            </a:r>
          </a:p>
          <a:p>
            <a:endParaRPr lang="it-IT" sz="2400" dirty="0">
              <a:latin typeface="Arial" panose="020B0604020202020204" pitchFamily="34" charset="0"/>
            </a:endParaRPr>
          </a:p>
          <a:p>
            <a:r>
              <a:rPr lang="it-IT" sz="2400" dirty="0">
                <a:latin typeface="Arial" panose="020B0604020202020204" pitchFamily="34" charset="0"/>
              </a:rPr>
              <a:t>Se l'elettore traccia un segno sul contrassegno e un altro segno sulla lista di candidati nel collegio plurinominale della lista medesima, il voto è considerato valido a favore della lista e ai fini dell'elezione del candidato nel collegio uninominale. </a:t>
            </a:r>
          </a:p>
          <a:p>
            <a:endParaRPr lang="it-IT" sz="2400" dirty="0">
              <a:latin typeface="Arial" panose="020B0604020202020204" pitchFamily="34" charset="0"/>
            </a:endParaRPr>
          </a:p>
        </p:txBody>
      </p:sp>
      <p:sp>
        <p:nvSpPr>
          <p:cNvPr id="3" name="Titolo 1">
            <a:extLst>
              <a:ext uri="{FF2B5EF4-FFF2-40B4-BE49-F238E27FC236}">
                <a16:creationId xmlns:a16="http://schemas.microsoft.com/office/drawing/2014/main" id="{F7F8AA54-D784-4444-AE7F-4266465B2A54}"/>
              </a:ext>
            </a:extLst>
          </p:cNvPr>
          <p:cNvSpPr txBox="1">
            <a:spLocks/>
          </p:cNvSpPr>
          <p:nvPr/>
        </p:nvSpPr>
        <p:spPr>
          <a:xfrm>
            <a:off x="444500" y="609600"/>
            <a:ext cx="2781300" cy="45720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000" dirty="0"/>
              <a:t>Inoltre…</a:t>
            </a:r>
          </a:p>
        </p:txBody>
      </p:sp>
    </p:spTree>
    <p:extLst>
      <p:ext uri="{BB962C8B-B14F-4D97-AF65-F5344CB8AC3E}">
        <p14:creationId xmlns:p14="http://schemas.microsoft.com/office/powerpoint/2010/main" val="14761103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ED6D341E-87D2-4F2D-B4DF-3B888794681C}"/>
              </a:ext>
            </a:extLst>
          </p:cNvPr>
          <p:cNvSpPr/>
          <p:nvPr/>
        </p:nvSpPr>
        <p:spPr>
          <a:xfrm>
            <a:off x="433457" y="589521"/>
            <a:ext cx="7331981" cy="5509200"/>
          </a:xfrm>
          <a:prstGeom prst="rect">
            <a:avLst/>
          </a:prstGeom>
        </p:spPr>
        <p:txBody>
          <a:bodyPr wrap="square">
            <a:spAutoFit/>
          </a:bodyPr>
          <a:lstStyle/>
          <a:p>
            <a:r>
              <a:rPr lang="it-IT" sz="2800" dirty="0">
                <a:latin typeface="Arial" panose="020B0604020202020204" pitchFamily="34" charset="0"/>
              </a:rPr>
              <a:t>Se l'elettore traccia un segno, comunque apposto, sul rettangolo contenente il nome e il cognome del candidato nel collegio uninominale e un segno su un rettangolo contenente il contrassegno di una lista cui il candidato non è collegato, </a:t>
            </a:r>
            <a:r>
              <a:rPr lang="it-IT" sz="2800" dirty="0">
                <a:solidFill>
                  <a:schemeClr val="accent2">
                    <a:lumMod val="40000"/>
                    <a:lumOff val="60000"/>
                  </a:schemeClr>
                </a:solidFill>
                <a:latin typeface="Arial" panose="020B0604020202020204" pitchFamily="34" charset="0"/>
              </a:rPr>
              <a:t>il voto è nullo</a:t>
            </a:r>
            <a:r>
              <a:rPr lang="it-IT" sz="2800" dirty="0">
                <a:latin typeface="Arial" panose="020B0604020202020204" pitchFamily="34" charset="0"/>
              </a:rPr>
              <a:t>. </a:t>
            </a:r>
          </a:p>
          <a:p>
            <a:endParaRPr lang="it-IT" sz="2800" dirty="0">
              <a:latin typeface="Arial" panose="020B0604020202020204" pitchFamily="34" charset="0"/>
            </a:endParaRPr>
          </a:p>
          <a:p>
            <a:endParaRPr lang="it-IT" sz="2800" dirty="0">
              <a:latin typeface="Arial" panose="020B0604020202020204" pitchFamily="34" charset="0"/>
            </a:endParaRPr>
          </a:p>
          <a:p>
            <a:endParaRPr lang="it-IT" sz="2800" dirty="0">
              <a:latin typeface="Arial" panose="020B0604020202020204" pitchFamily="34" charset="0"/>
            </a:endParaRPr>
          </a:p>
          <a:p>
            <a:endParaRPr lang="it-IT" sz="2800" dirty="0">
              <a:latin typeface="Arial" panose="020B0604020202020204" pitchFamily="34" charset="0"/>
            </a:endParaRPr>
          </a:p>
          <a:p>
            <a:r>
              <a:rPr lang="it-IT" dirty="0">
                <a:latin typeface="Arial" panose="020B0604020202020204" pitchFamily="34" charset="0"/>
              </a:rPr>
              <a:t>Resta in ogni caso fermo che ogni altro modo di espressione del voto, difforme dalle disposizioni del testo unico, ne determina la nullità nel caso in cui sia manifesta l'intenzione di annullare la scheda o di rendere riconoscibile il voto.</a:t>
            </a:r>
            <a:endParaRPr lang="it-IT" dirty="0"/>
          </a:p>
        </p:txBody>
      </p:sp>
      <p:sp>
        <p:nvSpPr>
          <p:cNvPr id="23" name="Rettangolo 22">
            <a:extLst>
              <a:ext uri="{FF2B5EF4-FFF2-40B4-BE49-F238E27FC236}">
                <a16:creationId xmlns:a16="http://schemas.microsoft.com/office/drawing/2014/main" id="{7511453B-6F85-4051-8B4A-7D1C8D2FB429}"/>
              </a:ext>
            </a:extLst>
          </p:cNvPr>
          <p:cNvSpPr/>
          <p:nvPr/>
        </p:nvSpPr>
        <p:spPr>
          <a:xfrm>
            <a:off x="9042400" y="14908"/>
            <a:ext cx="3149600" cy="6843092"/>
          </a:xfrm>
          <a:prstGeom prst="rect">
            <a:avLst/>
          </a:prstGeom>
          <a:solidFill>
            <a:srgbClr val="1E52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18C95B80-9445-491A-A3B1-DAD4CE77A92B}"/>
              </a:ext>
            </a:extLst>
          </p:cNvPr>
          <p:cNvPicPr>
            <a:picLocks noChangeAspect="1"/>
          </p:cNvPicPr>
          <p:nvPr/>
        </p:nvPicPr>
        <p:blipFill rotWithShape="1">
          <a:blip r:embed="rId2"/>
          <a:srcRect r="49103"/>
          <a:stretch/>
        </p:blipFill>
        <p:spPr>
          <a:xfrm>
            <a:off x="8409517" y="2288780"/>
            <a:ext cx="3617383" cy="4474927"/>
          </a:xfrm>
          <a:prstGeom prst="rect">
            <a:avLst/>
          </a:prstGeom>
        </p:spPr>
      </p:pic>
      <p:sp>
        <p:nvSpPr>
          <p:cNvPr id="5" name="Segno di moltiplicazione 4">
            <a:extLst>
              <a:ext uri="{FF2B5EF4-FFF2-40B4-BE49-F238E27FC236}">
                <a16:creationId xmlns:a16="http://schemas.microsoft.com/office/drawing/2014/main" id="{985BB1D0-10DC-4D36-85DD-256778F417A7}"/>
              </a:ext>
            </a:extLst>
          </p:cNvPr>
          <p:cNvSpPr/>
          <p:nvPr/>
        </p:nvSpPr>
        <p:spPr>
          <a:xfrm>
            <a:off x="9820879" y="2129834"/>
            <a:ext cx="794657" cy="12827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560A0814-8172-4ACF-BAF6-79B3752769DC}"/>
              </a:ext>
            </a:extLst>
          </p:cNvPr>
          <p:cNvSpPr/>
          <p:nvPr/>
        </p:nvSpPr>
        <p:spPr>
          <a:xfrm>
            <a:off x="8780236" y="367014"/>
            <a:ext cx="2767685" cy="156966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9600" b="1" dirty="0">
                <a:ln/>
                <a:solidFill>
                  <a:schemeClr val="accent3"/>
                </a:solidFill>
              </a:rPr>
              <a:t>NO!</a:t>
            </a:r>
            <a:endParaRPr lang="it-IT" sz="9600" b="1" cap="none" spc="0" dirty="0">
              <a:ln/>
              <a:solidFill>
                <a:schemeClr val="accent3"/>
              </a:solidFill>
              <a:effectLst/>
            </a:endParaRPr>
          </a:p>
        </p:txBody>
      </p:sp>
    </p:spTree>
    <p:extLst>
      <p:ext uri="{BB962C8B-B14F-4D97-AF65-F5344CB8AC3E}">
        <p14:creationId xmlns:p14="http://schemas.microsoft.com/office/powerpoint/2010/main" val="38759310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18ADED0-C4BC-4590-A379-D4BCE8F28EAB}"/>
              </a:ext>
            </a:extLst>
          </p:cNvPr>
          <p:cNvSpPr/>
          <p:nvPr/>
        </p:nvSpPr>
        <p:spPr>
          <a:xfrm>
            <a:off x="444500" y="1816100"/>
            <a:ext cx="11468100" cy="3970318"/>
          </a:xfrm>
          <a:prstGeom prst="rect">
            <a:avLst/>
          </a:prstGeom>
        </p:spPr>
        <p:txBody>
          <a:bodyPr wrap="square">
            <a:spAutoFit/>
          </a:bodyPr>
          <a:lstStyle/>
          <a:p>
            <a:r>
              <a:rPr lang="it-IT" dirty="0"/>
              <a:t>Sia alla Camera, sia al Senato, un candidato può candidarsi per la stessa lista al massimo in </a:t>
            </a:r>
            <a:r>
              <a:rPr lang="it-IT" b="1" dirty="0"/>
              <a:t>5 collegi plurinominali.</a:t>
            </a:r>
          </a:p>
          <a:p>
            <a:r>
              <a:rPr lang="it-IT" dirty="0"/>
              <a:t>La candidatura della stessa persona in più di un collegio uninominale è nulla. </a:t>
            </a:r>
          </a:p>
          <a:p>
            <a:r>
              <a:rPr lang="it-IT" dirty="0"/>
              <a:t>Il candidato in </a:t>
            </a:r>
            <a:r>
              <a:rPr lang="it-IT" b="1" dirty="0"/>
              <a:t>un collegio uninominale </a:t>
            </a:r>
            <a:r>
              <a:rPr lang="it-IT" dirty="0"/>
              <a:t>può essere candidato anche nei collegi plurinominali, fermo restando il limite di 5.</a:t>
            </a:r>
          </a:p>
          <a:p>
            <a:r>
              <a:rPr lang="it-IT" dirty="0"/>
              <a:t>Non può essere, infine, candidato alla Camera o al Senato il candidato nella circoscrizione Estero.</a:t>
            </a:r>
          </a:p>
          <a:p>
            <a:endParaRPr lang="it-IT" dirty="0"/>
          </a:p>
          <a:p>
            <a:r>
              <a:rPr lang="it-IT" dirty="0"/>
              <a:t>Il deputato eletto in più collegi plurinominali è proclamato nel collegio nel quale la lista cui</a:t>
            </a:r>
          </a:p>
          <a:p>
            <a:r>
              <a:rPr lang="it-IT" dirty="0"/>
              <a:t>appartiene ha ottenuto la minore percentuale di voti validi rispetto al totale dei voti validi del</a:t>
            </a:r>
          </a:p>
          <a:p>
            <a:r>
              <a:rPr lang="it-IT" dirty="0"/>
              <a:t>collegio. </a:t>
            </a:r>
          </a:p>
          <a:p>
            <a:endParaRPr lang="it-IT" dirty="0"/>
          </a:p>
          <a:p>
            <a:r>
              <a:rPr lang="it-IT" dirty="0"/>
              <a:t>Il deputato eletto in un collegio uninominale e in uno o più collegi plurinominali si</a:t>
            </a:r>
          </a:p>
          <a:p>
            <a:r>
              <a:rPr lang="it-IT" dirty="0"/>
              <a:t>intende eletto nel collegio uninominale.</a:t>
            </a:r>
          </a:p>
          <a:p>
            <a:endParaRPr lang="it-IT" dirty="0"/>
          </a:p>
        </p:txBody>
      </p:sp>
      <p:sp>
        <p:nvSpPr>
          <p:cNvPr id="3" name="Titolo 1">
            <a:extLst>
              <a:ext uri="{FF2B5EF4-FFF2-40B4-BE49-F238E27FC236}">
                <a16:creationId xmlns:a16="http://schemas.microsoft.com/office/drawing/2014/main" id="{F7F8AA54-D784-4444-AE7F-4266465B2A54}"/>
              </a:ext>
            </a:extLst>
          </p:cNvPr>
          <p:cNvSpPr txBox="1">
            <a:spLocks/>
          </p:cNvSpPr>
          <p:nvPr/>
        </p:nvSpPr>
        <p:spPr>
          <a:xfrm>
            <a:off x="444500" y="609600"/>
            <a:ext cx="4013200" cy="45720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3600" dirty="0" err="1"/>
              <a:t>Pluricandidature</a:t>
            </a:r>
            <a:endParaRPr lang="it-IT" sz="3600" dirty="0"/>
          </a:p>
        </p:txBody>
      </p:sp>
    </p:spTree>
    <p:extLst>
      <p:ext uri="{BB962C8B-B14F-4D97-AF65-F5344CB8AC3E}">
        <p14:creationId xmlns:p14="http://schemas.microsoft.com/office/powerpoint/2010/main" val="40457878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699ED7D-9E22-4732-8EA0-0D5CEF6EA2A1}"/>
              </a:ext>
            </a:extLst>
          </p:cNvPr>
          <p:cNvSpPr/>
          <p:nvPr/>
        </p:nvSpPr>
        <p:spPr>
          <a:xfrm>
            <a:off x="190500" y="1552793"/>
            <a:ext cx="12001500" cy="4247317"/>
          </a:xfrm>
          <a:prstGeom prst="rect">
            <a:avLst/>
          </a:prstGeom>
        </p:spPr>
        <p:txBody>
          <a:bodyPr wrap="square">
            <a:spAutoFit/>
          </a:bodyPr>
          <a:lstStyle/>
          <a:p>
            <a:r>
              <a:rPr lang="it-IT" dirty="0"/>
              <a:t>Nella successione interna delle liste nei collegi plurinominali, sia della Camera sia del Senato, i candidati devono essere collocati secondo un </a:t>
            </a:r>
            <a:r>
              <a:rPr lang="it-IT" b="1" dirty="0"/>
              <a:t>ordine alternato di genere</a:t>
            </a:r>
            <a:r>
              <a:rPr lang="it-IT" dirty="0"/>
              <a:t>.</a:t>
            </a:r>
          </a:p>
          <a:p>
            <a:endParaRPr lang="it-IT" dirty="0"/>
          </a:p>
          <a:p>
            <a:r>
              <a:rPr lang="it-IT" dirty="0"/>
              <a:t>Inoltre, alla </a:t>
            </a:r>
            <a:r>
              <a:rPr lang="it-IT" b="1" dirty="0"/>
              <a:t>Camera </a:t>
            </a:r>
            <a:r>
              <a:rPr lang="it-IT" dirty="0"/>
              <a:t>è previsto che nel complesso delle candidature presentate da ogni lista o coalizione di liste </a:t>
            </a:r>
            <a:r>
              <a:rPr lang="it-IT" b="1" dirty="0"/>
              <a:t>nei collegi uninominali a livello nazionale</a:t>
            </a:r>
            <a:r>
              <a:rPr lang="it-IT" dirty="0"/>
              <a:t>, nessuno dei due generi può essere rappresentato in misura superiore al </a:t>
            </a:r>
            <a:r>
              <a:rPr lang="it-IT" b="1" dirty="0"/>
              <a:t>60 per cento</a:t>
            </a:r>
            <a:r>
              <a:rPr lang="it-IT" dirty="0"/>
              <a:t>, con arrotondamento all'unità più prossima. </a:t>
            </a:r>
          </a:p>
          <a:p>
            <a:endParaRPr lang="it-IT" dirty="0"/>
          </a:p>
          <a:p>
            <a:r>
              <a:rPr lang="it-IT" dirty="0"/>
              <a:t>Nel complesso delle liste nei collegi plurinominali presentate da ciascuna lista a livello nazionale, nessuno dei due generi può essere rappresentato nella </a:t>
            </a:r>
            <a:r>
              <a:rPr lang="it-IT" b="1" dirty="0"/>
              <a:t>posizione di capolista </a:t>
            </a:r>
            <a:r>
              <a:rPr lang="it-IT" dirty="0"/>
              <a:t>in misura superiore al </a:t>
            </a:r>
            <a:r>
              <a:rPr lang="it-IT" b="1" dirty="0"/>
              <a:t>60 per cento</a:t>
            </a:r>
            <a:r>
              <a:rPr lang="it-IT" dirty="0"/>
              <a:t>, con arrotondamento all'unità più prossima. </a:t>
            </a:r>
          </a:p>
          <a:p>
            <a:endParaRPr lang="it-IT" dirty="0"/>
          </a:p>
          <a:p>
            <a:r>
              <a:rPr lang="it-IT" dirty="0"/>
              <a:t>L'Ufficio centrale nazionale assicura il rispetto di tali prescrizioni. </a:t>
            </a:r>
          </a:p>
          <a:p>
            <a:endParaRPr lang="it-IT" dirty="0"/>
          </a:p>
          <a:p>
            <a:r>
              <a:rPr lang="it-IT" dirty="0"/>
              <a:t>Al Senato le medesime previsioni sono stabilite </a:t>
            </a:r>
            <a:r>
              <a:rPr lang="it-IT" b="1" dirty="0"/>
              <a:t>a livello regionale </a:t>
            </a:r>
            <a:r>
              <a:rPr lang="it-IT" dirty="0"/>
              <a:t>e spetta all'Ufficio elettorale regionale assicurare il rispetto delle norme.</a:t>
            </a:r>
          </a:p>
        </p:txBody>
      </p:sp>
      <p:sp>
        <p:nvSpPr>
          <p:cNvPr id="3" name="Titolo 1">
            <a:extLst>
              <a:ext uri="{FF2B5EF4-FFF2-40B4-BE49-F238E27FC236}">
                <a16:creationId xmlns:a16="http://schemas.microsoft.com/office/drawing/2014/main" id="{DB9EDF41-BAA0-433B-B013-9D0340E4ED24}"/>
              </a:ext>
            </a:extLst>
          </p:cNvPr>
          <p:cNvSpPr txBox="1">
            <a:spLocks/>
          </p:cNvSpPr>
          <p:nvPr/>
        </p:nvSpPr>
        <p:spPr>
          <a:xfrm>
            <a:off x="431800" y="558800"/>
            <a:ext cx="7289800" cy="45720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3600" dirty="0"/>
              <a:t>Rappresentanza di genere</a:t>
            </a:r>
          </a:p>
        </p:txBody>
      </p:sp>
    </p:spTree>
    <p:extLst>
      <p:ext uri="{BB962C8B-B14F-4D97-AF65-F5344CB8AC3E}">
        <p14:creationId xmlns:p14="http://schemas.microsoft.com/office/powerpoint/2010/main" val="1296253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DBF6C6-EEEA-441F-A9C6-EFD9555F45B6}"/>
              </a:ext>
            </a:extLst>
          </p:cNvPr>
          <p:cNvSpPr>
            <a:spLocks noGrp="1"/>
          </p:cNvSpPr>
          <p:nvPr>
            <p:ph type="title"/>
          </p:nvPr>
        </p:nvSpPr>
        <p:spPr/>
        <p:txBody>
          <a:bodyPr/>
          <a:lstStyle/>
          <a:p>
            <a:r>
              <a:rPr lang="it-IT" dirty="0"/>
              <a:t>Attribuzione dei seggi</a:t>
            </a:r>
          </a:p>
        </p:txBody>
      </p:sp>
      <p:grpSp>
        <p:nvGrpSpPr>
          <p:cNvPr id="4" name="Gruppo 3">
            <a:extLst>
              <a:ext uri="{FF2B5EF4-FFF2-40B4-BE49-F238E27FC236}">
                <a16:creationId xmlns:a16="http://schemas.microsoft.com/office/drawing/2014/main" id="{778FFE49-6E24-4CB9-98E9-33CB286E9AB5}"/>
              </a:ext>
            </a:extLst>
          </p:cNvPr>
          <p:cNvGrpSpPr/>
          <p:nvPr/>
        </p:nvGrpSpPr>
        <p:grpSpPr>
          <a:xfrm>
            <a:off x="1436454" y="1337733"/>
            <a:ext cx="3375492" cy="753533"/>
            <a:chOff x="3049237" y="0"/>
            <a:chExt cx="3375492" cy="753533"/>
          </a:xfrm>
        </p:grpSpPr>
        <p:sp>
          <p:nvSpPr>
            <p:cNvPr id="5" name="Freccia a gallone 4">
              <a:extLst>
                <a:ext uri="{FF2B5EF4-FFF2-40B4-BE49-F238E27FC236}">
                  <a16:creationId xmlns:a16="http://schemas.microsoft.com/office/drawing/2014/main" id="{C5EBA049-9244-42C0-8F2F-AA5E9DF602F6}"/>
                </a:ext>
              </a:extLst>
            </p:cNvPr>
            <p:cNvSpPr/>
            <p:nvPr/>
          </p:nvSpPr>
          <p:spPr>
            <a:xfrm>
              <a:off x="3049237" y="0"/>
              <a:ext cx="3375492" cy="753533"/>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reccia a gallone 4">
              <a:extLst>
                <a:ext uri="{FF2B5EF4-FFF2-40B4-BE49-F238E27FC236}">
                  <a16:creationId xmlns:a16="http://schemas.microsoft.com/office/drawing/2014/main" id="{4911AD2B-E1BC-418F-B01C-0CDB4519B689}"/>
                </a:ext>
              </a:extLst>
            </p:cNvPr>
            <p:cNvSpPr txBox="1"/>
            <p:nvPr/>
          </p:nvSpPr>
          <p:spPr>
            <a:xfrm>
              <a:off x="3426004" y="0"/>
              <a:ext cx="2621959" cy="7535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it-IT" sz="2300" kern="1200" dirty="0"/>
                <a:t>Metodo attribuzione seggi</a:t>
              </a:r>
            </a:p>
          </p:txBody>
        </p:sp>
      </p:grpSp>
    </p:spTree>
    <p:extLst>
      <p:ext uri="{BB962C8B-B14F-4D97-AF65-F5344CB8AC3E}">
        <p14:creationId xmlns:p14="http://schemas.microsoft.com/office/powerpoint/2010/main" val="23838350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6B7A9D-4421-4BFB-B38F-103B4E17E1E2}"/>
              </a:ext>
            </a:extLst>
          </p:cNvPr>
          <p:cNvSpPr>
            <a:spLocks noGrp="1"/>
          </p:cNvSpPr>
          <p:nvPr>
            <p:ph type="title"/>
          </p:nvPr>
        </p:nvSpPr>
        <p:spPr>
          <a:xfrm>
            <a:off x="304053" y="703580"/>
            <a:ext cx="3401064" cy="1447800"/>
          </a:xfrm>
        </p:spPr>
        <p:txBody>
          <a:bodyPr/>
          <a:lstStyle/>
          <a:p>
            <a:r>
              <a:rPr lang="it-IT" dirty="0"/>
              <a:t>Accedono al riparto dei seggi:</a:t>
            </a:r>
          </a:p>
        </p:txBody>
      </p:sp>
      <p:sp>
        <p:nvSpPr>
          <p:cNvPr id="3" name="Segnaposto contenuto 2">
            <a:extLst>
              <a:ext uri="{FF2B5EF4-FFF2-40B4-BE49-F238E27FC236}">
                <a16:creationId xmlns:a16="http://schemas.microsoft.com/office/drawing/2014/main" id="{D818D6DA-2725-4E7C-B16B-4A6E04D11CE7}"/>
              </a:ext>
            </a:extLst>
          </p:cNvPr>
          <p:cNvSpPr>
            <a:spLocks noGrp="1"/>
          </p:cNvSpPr>
          <p:nvPr>
            <p:ph idx="1"/>
          </p:nvPr>
        </p:nvSpPr>
        <p:spPr>
          <a:xfrm>
            <a:off x="3819416" y="449580"/>
            <a:ext cx="8372583" cy="4572000"/>
          </a:xfrm>
        </p:spPr>
        <p:txBody>
          <a:bodyPr>
            <a:normAutofit/>
          </a:bodyPr>
          <a:lstStyle/>
          <a:p>
            <a:r>
              <a:rPr lang="it-IT" dirty="0"/>
              <a:t>le </a:t>
            </a:r>
            <a:r>
              <a:rPr lang="it-IT" b="1" dirty="0"/>
              <a:t>coalizioni </a:t>
            </a:r>
            <a:r>
              <a:rPr lang="it-IT" dirty="0"/>
              <a:t>di liste che abbiano ottenuto sul piano </a:t>
            </a:r>
            <a:r>
              <a:rPr lang="it-IT" b="1" dirty="0"/>
              <a:t>nazionale </a:t>
            </a:r>
            <a:r>
              <a:rPr lang="it-IT" dirty="0"/>
              <a:t>almeno il </a:t>
            </a:r>
            <a:r>
              <a:rPr lang="it-IT" b="1" dirty="0"/>
              <a:t>10</a:t>
            </a:r>
            <a:r>
              <a:rPr lang="it-IT" dirty="0"/>
              <a:t>% dei voti validi espressi</a:t>
            </a:r>
          </a:p>
          <a:p>
            <a:r>
              <a:rPr lang="it-IT" dirty="0"/>
              <a:t>le </a:t>
            </a:r>
            <a:r>
              <a:rPr lang="it-IT" b="1" dirty="0"/>
              <a:t>liste </a:t>
            </a:r>
            <a:r>
              <a:rPr lang="it-IT" dirty="0"/>
              <a:t>che abbiano ottenuto sul </a:t>
            </a:r>
            <a:r>
              <a:rPr lang="it-IT" b="1" dirty="0"/>
              <a:t>piano nazionale </a:t>
            </a:r>
            <a:r>
              <a:rPr lang="it-IT" dirty="0"/>
              <a:t>almeno il </a:t>
            </a:r>
            <a:r>
              <a:rPr lang="it-IT" b="1" dirty="0"/>
              <a:t>3</a:t>
            </a:r>
            <a:r>
              <a:rPr lang="it-IT" dirty="0"/>
              <a:t>% dei voti validi espressi, </a:t>
            </a:r>
          </a:p>
          <a:p>
            <a:r>
              <a:rPr lang="it-IT" dirty="0"/>
              <a:t>le liste, </a:t>
            </a:r>
            <a:r>
              <a:rPr lang="it-IT" b="1" dirty="0"/>
              <a:t>rappresentative di minoranze linguistiche</a:t>
            </a:r>
            <a:r>
              <a:rPr lang="it-IT" dirty="0"/>
              <a:t>, che abbiano conseguito almeno il </a:t>
            </a:r>
            <a:r>
              <a:rPr lang="it-IT" b="1" dirty="0"/>
              <a:t>20</a:t>
            </a:r>
            <a:r>
              <a:rPr lang="it-IT" dirty="0"/>
              <a:t>% dei voti validi espressi o abbiano eletto almeno due candidati nei collegi uninominali </a:t>
            </a:r>
            <a:r>
              <a:rPr lang="it-IT" b="1" dirty="0"/>
              <a:t>in una regione ad autonomia speciale</a:t>
            </a:r>
            <a:endParaRPr lang="it-IT" dirty="0"/>
          </a:p>
        </p:txBody>
      </p:sp>
      <p:sp>
        <p:nvSpPr>
          <p:cNvPr id="4" name="Segnaposto testo 3">
            <a:extLst>
              <a:ext uri="{FF2B5EF4-FFF2-40B4-BE49-F238E27FC236}">
                <a16:creationId xmlns:a16="http://schemas.microsoft.com/office/drawing/2014/main" id="{471EF5E1-168B-49D4-85AD-24A687E395A5}"/>
              </a:ext>
            </a:extLst>
          </p:cNvPr>
          <p:cNvSpPr>
            <a:spLocks noGrp="1"/>
          </p:cNvSpPr>
          <p:nvPr>
            <p:ph type="body" sz="half" idx="2"/>
          </p:nvPr>
        </p:nvSpPr>
        <p:spPr>
          <a:xfrm>
            <a:off x="304053" y="4439920"/>
            <a:ext cx="11684747" cy="1783080"/>
          </a:xfrm>
        </p:spPr>
        <p:txBody>
          <a:bodyPr>
            <a:noAutofit/>
          </a:bodyPr>
          <a:lstStyle/>
          <a:p>
            <a:r>
              <a:rPr lang="it-IT" sz="2400" dirty="0">
                <a:solidFill>
                  <a:schemeClr val="accent2">
                    <a:lumMod val="60000"/>
                    <a:lumOff val="40000"/>
                  </a:schemeClr>
                </a:solidFill>
              </a:rPr>
              <a:t>CONCORRONO A DETERMINARE </a:t>
            </a:r>
            <a:r>
              <a:rPr lang="it-IT" sz="2400" b="1" dirty="0">
                <a:solidFill>
                  <a:schemeClr val="accent2">
                    <a:lumMod val="60000"/>
                    <a:lumOff val="40000"/>
                  </a:schemeClr>
                </a:solidFill>
              </a:rPr>
              <a:t>I VOTI TOTALI OTTENUTI DA UNA COALIZIONE</a:t>
            </a:r>
            <a:r>
              <a:rPr lang="it-IT" sz="2400" dirty="0">
                <a:solidFill>
                  <a:schemeClr val="accent2">
                    <a:lumMod val="60000"/>
                    <a:lumOff val="40000"/>
                  </a:schemeClr>
                </a:solidFill>
              </a:rPr>
              <a:t>, I VOTI ESPRESSI A FAVORE DELLE LISTE COLLEGATE CHE PUR </a:t>
            </a:r>
            <a:r>
              <a:rPr lang="it-IT" sz="2400" b="1" dirty="0">
                <a:solidFill>
                  <a:schemeClr val="accent2">
                    <a:lumMod val="60000"/>
                    <a:lumOff val="40000"/>
                  </a:schemeClr>
                </a:solidFill>
              </a:rPr>
              <a:t>NON</a:t>
            </a:r>
            <a:r>
              <a:rPr lang="it-IT" sz="2400" dirty="0">
                <a:solidFill>
                  <a:schemeClr val="accent2">
                    <a:lumMod val="60000"/>
                    <a:lumOff val="40000"/>
                  </a:schemeClr>
                </a:solidFill>
              </a:rPr>
              <a:t> AVENDO SUPERATO LO </a:t>
            </a:r>
            <a:r>
              <a:rPr lang="it-IT" sz="2400" b="1" dirty="0">
                <a:solidFill>
                  <a:schemeClr val="accent2">
                    <a:lumMod val="60000"/>
                    <a:lumOff val="40000"/>
                  </a:schemeClr>
                </a:solidFill>
              </a:rPr>
              <a:t>SOGLIA DI SBARRAMENTO</a:t>
            </a:r>
            <a:r>
              <a:rPr lang="it-IT" sz="2400" dirty="0">
                <a:solidFill>
                  <a:schemeClr val="accent2">
                    <a:lumMod val="60000"/>
                    <a:lumOff val="40000"/>
                  </a:schemeClr>
                </a:solidFill>
              </a:rPr>
              <a:t> DEL 3%, ABBIANO CONSEGUITO SUL PIANO NAZIONALE UN NUMERO DI VOTI VALIDI </a:t>
            </a:r>
            <a:r>
              <a:rPr lang="it-IT" sz="2400" b="1" dirty="0">
                <a:solidFill>
                  <a:schemeClr val="accent2">
                    <a:lumMod val="60000"/>
                    <a:lumOff val="40000"/>
                  </a:schemeClr>
                </a:solidFill>
              </a:rPr>
              <a:t>SUPERIORE O UGUALE ALL’1%</a:t>
            </a:r>
          </a:p>
        </p:txBody>
      </p:sp>
    </p:spTree>
    <p:extLst>
      <p:ext uri="{BB962C8B-B14F-4D97-AF65-F5344CB8AC3E}">
        <p14:creationId xmlns:p14="http://schemas.microsoft.com/office/powerpoint/2010/main" val="38831748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B3653B1-DD41-45CA-9B5C-3FA59981BBA6}"/>
              </a:ext>
            </a:extLst>
          </p:cNvPr>
          <p:cNvSpPr>
            <a:spLocks noGrp="1"/>
          </p:cNvSpPr>
          <p:nvPr>
            <p:ph idx="1"/>
          </p:nvPr>
        </p:nvSpPr>
        <p:spPr>
          <a:xfrm>
            <a:off x="252598" y="188249"/>
            <a:ext cx="8946541" cy="1501404"/>
          </a:xfrm>
        </p:spPr>
        <p:txBody>
          <a:bodyPr>
            <a:normAutofit/>
          </a:bodyPr>
          <a:lstStyle/>
          <a:p>
            <a:pPr marL="0" indent="0">
              <a:buNone/>
            </a:pPr>
            <a:r>
              <a:rPr lang="it-IT" sz="1600" dirty="0"/>
              <a:t>Nei </a:t>
            </a:r>
            <a:r>
              <a:rPr lang="it-IT" sz="1600" b="1" dirty="0"/>
              <a:t>collegi uninominali </a:t>
            </a:r>
            <a:r>
              <a:rPr lang="it-IT" sz="1600" dirty="0"/>
              <a:t>il seggio è assegnato al candidato che consegue il </a:t>
            </a:r>
            <a:r>
              <a:rPr lang="it-IT" sz="1600" b="1" dirty="0"/>
              <a:t>maggior numero di voti validi</a:t>
            </a:r>
            <a:r>
              <a:rPr lang="it-IT" sz="1600" dirty="0"/>
              <a:t>; in caso di parità è eletto il più giovane per età.</a:t>
            </a:r>
          </a:p>
          <a:p>
            <a:pPr marL="0" indent="0">
              <a:buNone/>
            </a:pPr>
            <a:r>
              <a:rPr lang="it-IT" sz="1600" b="1" dirty="0">
                <a:solidFill>
                  <a:schemeClr val="accent2">
                    <a:lumMod val="60000"/>
                    <a:lumOff val="40000"/>
                  </a:schemeClr>
                </a:solidFill>
              </a:rPr>
              <a:t>L'assegnazione dei seggi nei collegi plurinominali avviene con il metodo proporzionale dei quozienti interi e dei maggiori resti tra le liste e le coalizioni di liste che hanno superato le soglie di sbarramento</a:t>
            </a:r>
          </a:p>
          <a:p>
            <a:endParaRPr lang="it-IT" dirty="0"/>
          </a:p>
        </p:txBody>
      </p:sp>
      <p:graphicFrame>
        <p:nvGraphicFramePr>
          <p:cNvPr id="5" name="Diagramma 4">
            <a:extLst>
              <a:ext uri="{FF2B5EF4-FFF2-40B4-BE49-F238E27FC236}">
                <a16:creationId xmlns:a16="http://schemas.microsoft.com/office/drawing/2014/main" id="{CE80112C-56E6-4CB8-A33B-BC93E8669BDE}"/>
              </a:ext>
            </a:extLst>
          </p:cNvPr>
          <p:cNvGraphicFramePr/>
          <p:nvPr>
            <p:extLst>
              <p:ext uri="{D42A27DB-BD31-4B8C-83A1-F6EECF244321}">
                <p14:modId xmlns:p14="http://schemas.microsoft.com/office/powerpoint/2010/main" val="1050113898"/>
              </p:ext>
            </p:extLst>
          </p:nvPr>
        </p:nvGraphicFramePr>
        <p:xfrm>
          <a:off x="371061" y="555486"/>
          <a:ext cx="112268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85162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C6291059-6C06-44E1-94DB-012A95E055D7}"/>
              </a:ext>
            </a:extLst>
          </p:cNvPr>
          <p:cNvSpPr>
            <a:spLocks noGrp="1"/>
          </p:cNvSpPr>
          <p:nvPr>
            <p:ph type="body" sz="half" idx="2"/>
          </p:nvPr>
        </p:nvSpPr>
        <p:spPr>
          <a:xfrm>
            <a:off x="1281954" y="1612900"/>
            <a:ext cx="9754346" cy="3429000"/>
          </a:xfrm>
        </p:spPr>
        <p:txBody>
          <a:bodyPr>
            <a:normAutofit/>
          </a:bodyPr>
          <a:lstStyle/>
          <a:p>
            <a:r>
              <a:rPr lang="it-IT" sz="2400" dirty="0"/>
              <a:t>Sono proclamati eletti in ciascun collegio plurinominale, nei limiti dei seggi ai quali ciascuna lista ha diritto, i candidati compresi nella lista del collegio, secondo </a:t>
            </a:r>
            <a:r>
              <a:rPr lang="it-IT" sz="2400" b="1" dirty="0"/>
              <a:t>l'ordine di presentazione</a:t>
            </a:r>
            <a:r>
              <a:rPr lang="it-IT" dirty="0"/>
              <a:t>. </a:t>
            </a:r>
          </a:p>
          <a:p>
            <a:endParaRPr lang="it-IT" dirty="0"/>
          </a:p>
          <a:p>
            <a:r>
              <a:rPr lang="it-IT" dirty="0"/>
              <a:t>Gli articoli 84 TU Camera e 17-bis TU Senato specificano le modalità con cui si procede, sia alla Camera sia al Senato, alla proclamazione degli eletti i</a:t>
            </a:r>
            <a:r>
              <a:rPr lang="it-IT" b="1" dirty="0"/>
              <a:t>n caso di esaurimento della lista </a:t>
            </a:r>
            <a:r>
              <a:rPr lang="it-IT" dirty="0"/>
              <a:t>presentata nel collegio plurinominale.</a:t>
            </a:r>
          </a:p>
          <a:p>
            <a:endParaRPr lang="it-IT" dirty="0"/>
          </a:p>
        </p:txBody>
      </p:sp>
    </p:spTree>
    <p:extLst>
      <p:ext uri="{BB962C8B-B14F-4D97-AF65-F5344CB8AC3E}">
        <p14:creationId xmlns:p14="http://schemas.microsoft.com/office/powerpoint/2010/main" val="28765599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EB40C4-BC38-412B-AFF1-1E3A52A52754}"/>
              </a:ext>
            </a:extLst>
          </p:cNvPr>
          <p:cNvSpPr>
            <a:spLocks noGrp="1"/>
          </p:cNvSpPr>
          <p:nvPr>
            <p:ph type="ctrTitle"/>
          </p:nvPr>
        </p:nvSpPr>
        <p:spPr>
          <a:xfrm>
            <a:off x="317500" y="1259820"/>
            <a:ext cx="11328400" cy="4763675"/>
          </a:xfrm>
        </p:spPr>
        <p:txBody>
          <a:bodyPr/>
          <a:lstStyle/>
          <a:p>
            <a:r>
              <a:rPr lang="it-IT" sz="1800" dirty="0"/>
              <a:t>Per la sola </a:t>
            </a:r>
            <a:r>
              <a:rPr lang="it-IT" sz="1800" b="1" dirty="0"/>
              <a:t>Valle d'Aosta</a:t>
            </a:r>
            <a:r>
              <a:rPr lang="it-IT" sz="1800" dirty="0"/>
              <a:t>, dove è attribuito un seggio alla Camera e un seggio al Senato, sono previste disposizioni speciali per l'elezione in entrambi i rami del Parlamento: è infatti costituito un unico collegio uninominale, sia per l'elezione alla Camera sia al Senato, dove è proclamato eletto il candidato che ha ottenuto il maggior numero di voti validi.</a:t>
            </a:r>
            <a:br>
              <a:rPr lang="it-IT" sz="1600" dirty="0"/>
            </a:br>
            <a:br>
              <a:rPr lang="it-IT" sz="1600" dirty="0"/>
            </a:br>
            <a:br>
              <a:rPr lang="it-IT" sz="1600" dirty="0"/>
            </a:br>
            <a:r>
              <a:rPr lang="it-IT" sz="1900" dirty="0"/>
              <a:t>Una diversa disciplina elettorale è prevista per la rappresentanza dei cittadini italiani </a:t>
            </a:r>
            <a:r>
              <a:rPr lang="it-IT" sz="1900" b="1" dirty="0"/>
              <a:t>residenti all'estero</a:t>
            </a:r>
            <a:r>
              <a:rPr lang="it-IT" sz="1900" dirty="0"/>
              <a:t>: sei senatori e dodici deputati eletti con metodo </a:t>
            </a:r>
            <a:r>
              <a:rPr lang="it-IT" sz="1900" b="1" dirty="0"/>
              <a:t>proporzionale</a:t>
            </a:r>
            <a:r>
              <a:rPr lang="it-IT" sz="1900" dirty="0"/>
              <a:t> in una apposita "circoscrizione Estero".</a:t>
            </a:r>
            <a:br>
              <a:rPr lang="it-IT" sz="1900" dirty="0"/>
            </a:br>
            <a:r>
              <a:rPr lang="it-IT" sz="1900" dirty="0"/>
              <a:t>Possono votare per corrispondenza nella circoscrizione Estero anche i cittadini </a:t>
            </a:r>
            <a:r>
              <a:rPr lang="it-IT" sz="1900" b="1" dirty="0"/>
              <a:t>temporaneamente all'estero</a:t>
            </a:r>
            <a:r>
              <a:rPr lang="it-IT" sz="1900" dirty="0"/>
              <a:t> per motivi di studio, lavoro o cure mediche, gli elettori appartenenti alle Forze armate ed alle Forze di polizia, impegnati nelle missioni internazionali, come previsto dalla legge 52/2015.</a:t>
            </a:r>
            <a:br>
              <a:rPr lang="it-IT" sz="1900" dirty="0"/>
            </a:br>
            <a:endParaRPr lang="it-IT" sz="1600" dirty="0"/>
          </a:p>
        </p:txBody>
      </p:sp>
      <p:sp>
        <p:nvSpPr>
          <p:cNvPr id="4" name="CasellaDiTesto 3">
            <a:extLst>
              <a:ext uri="{FF2B5EF4-FFF2-40B4-BE49-F238E27FC236}">
                <a16:creationId xmlns:a16="http://schemas.microsoft.com/office/drawing/2014/main" id="{ADE9E766-50CF-4E44-9D02-8714C4F0C2F8}"/>
              </a:ext>
            </a:extLst>
          </p:cNvPr>
          <p:cNvSpPr txBox="1"/>
          <p:nvPr/>
        </p:nvSpPr>
        <p:spPr>
          <a:xfrm>
            <a:off x="317500" y="1155700"/>
            <a:ext cx="3454400" cy="523220"/>
          </a:xfrm>
          <a:prstGeom prst="rect">
            <a:avLst/>
          </a:prstGeom>
          <a:noFill/>
        </p:spPr>
        <p:txBody>
          <a:bodyPr wrap="square" rtlCol="0">
            <a:spAutoFit/>
          </a:bodyPr>
          <a:lstStyle/>
          <a:p>
            <a:r>
              <a:rPr lang="it-IT" sz="2800" dirty="0"/>
              <a:t>NOTA BENE</a:t>
            </a:r>
          </a:p>
        </p:txBody>
      </p:sp>
    </p:spTree>
    <p:extLst>
      <p:ext uri="{BB962C8B-B14F-4D97-AF65-F5344CB8AC3E}">
        <p14:creationId xmlns:p14="http://schemas.microsoft.com/office/powerpoint/2010/main" val="3239973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0671D8-AD85-43B4-9279-8EAAC19A0F6F}"/>
              </a:ext>
            </a:extLst>
          </p:cNvPr>
          <p:cNvSpPr>
            <a:spLocks noGrp="1"/>
          </p:cNvSpPr>
          <p:nvPr>
            <p:ph type="title"/>
          </p:nvPr>
        </p:nvSpPr>
        <p:spPr>
          <a:xfrm>
            <a:off x="107853" y="336452"/>
            <a:ext cx="12084147" cy="1981200"/>
          </a:xfrm>
        </p:spPr>
        <p:txBody>
          <a:bodyPr/>
          <a:lstStyle/>
          <a:p>
            <a:r>
              <a:rPr lang="it-IT" sz="3600" dirty="0"/>
              <a:t>Non c’è premio di maggioranza! </a:t>
            </a:r>
            <a:br>
              <a:rPr lang="it-IT" sz="3600" dirty="0"/>
            </a:br>
            <a:r>
              <a:rPr lang="it-IT" sz="3600" dirty="0"/>
              <a:t>Ottenere il 40% dei voti non è garanzia di governabilità</a:t>
            </a:r>
            <a:br>
              <a:rPr lang="it-IT" sz="3600" dirty="0"/>
            </a:br>
            <a:endParaRPr lang="it-IT" sz="3600" dirty="0"/>
          </a:p>
        </p:txBody>
      </p:sp>
      <p:pic>
        <p:nvPicPr>
          <p:cNvPr id="4" name="Immagine 3">
            <a:extLst>
              <a:ext uri="{FF2B5EF4-FFF2-40B4-BE49-F238E27FC236}">
                <a16:creationId xmlns:a16="http://schemas.microsoft.com/office/drawing/2014/main" id="{37B86DE7-104F-4AFD-B0B7-326ABA0300C0}"/>
              </a:ext>
            </a:extLst>
          </p:cNvPr>
          <p:cNvPicPr>
            <a:picLocks noChangeAspect="1"/>
          </p:cNvPicPr>
          <p:nvPr/>
        </p:nvPicPr>
        <p:blipFill>
          <a:blip r:embed="rId2"/>
          <a:stretch>
            <a:fillRect/>
          </a:stretch>
        </p:blipFill>
        <p:spPr>
          <a:xfrm>
            <a:off x="0" y="2843363"/>
            <a:ext cx="6124575" cy="2990850"/>
          </a:xfrm>
          <a:prstGeom prst="rect">
            <a:avLst/>
          </a:prstGeom>
        </p:spPr>
      </p:pic>
      <p:pic>
        <p:nvPicPr>
          <p:cNvPr id="5" name="Immagine 4">
            <a:extLst>
              <a:ext uri="{FF2B5EF4-FFF2-40B4-BE49-F238E27FC236}">
                <a16:creationId xmlns:a16="http://schemas.microsoft.com/office/drawing/2014/main" id="{09731313-506C-4075-AB3F-F6CA00BD3824}"/>
              </a:ext>
            </a:extLst>
          </p:cNvPr>
          <p:cNvPicPr>
            <a:picLocks noChangeAspect="1"/>
          </p:cNvPicPr>
          <p:nvPr/>
        </p:nvPicPr>
        <p:blipFill>
          <a:blip r:embed="rId3"/>
          <a:stretch>
            <a:fillRect/>
          </a:stretch>
        </p:blipFill>
        <p:spPr>
          <a:xfrm>
            <a:off x="6200775" y="2824313"/>
            <a:ext cx="5991225" cy="3028950"/>
          </a:xfrm>
          <a:prstGeom prst="rect">
            <a:avLst/>
          </a:prstGeom>
        </p:spPr>
      </p:pic>
      <p:sp>
        <p:nvSpPr>
          <p:cNvPr id="6" name="CasellaDiTesto 5">
            <a:extLst>
              <a:ext uri="{FF2B5EF4-FFF2-40B4-BE49-F238E27FC236}">
                <a16:creationId xmlns:a16="http://schemas.microsoft.com/office/drawing/2014/main" id="{A4DEAB03-D5E0-47CF-92C6-13B740802447}"/>
              </a:ext>
            </a:extLst>
          </p:cNvPr>
          <p:cNvSpPr txBox="1"/>
          <p:nvPr/>
        </p:nvSpPr>
        <p:spPr>
          <a:xfrm>
            <a:off x="737419" y="2317652"/>
            <a:ext cx="4341018" cy="369332"/>
          </a:xfrm>
          <a:prstGeom prst="rect">
            <a:avLst/>
          </a:prstGeom>
          <a:noFill/>
        </p:spPr>
        <p:txBody>
          <a:bodyPr wrap="square" rtlCol="0">
            <a:spAutoFit/>
          </a:bodyPr>
          <a:lstStyle/>
          <a:p>
            <a:r>
              <a:rPr lang="it-IT" dirty="0"/>
              <a:t>CAMERA (maggioranza 316 seggi)</a:t>
            </a:r>
          </a:p>
        </p:txBody>
      </p:sp>
      <p:sp>
        <p:nvSpPr>
          <p:cNvPr id="7" name="CasellaDiTesto 6">
            <a:extLst>
              <a:ext uri="{FF2B5EF4-FFF2-40B4-BE49-F238E27FC236}">
                <a16:creationId xmlns:a16="http://schemas.microsoft.com/office/drawing/2014/main" id="{4A5DF847-B7EE-410E-9B5D-CB8F6D746C63}"/>
              </a:ext>
            </a:extLst>
          </p:cNvPr>
          <p:cNvSpPr txBox="1"/>
          <p:nvPr/>
        </p:nvSpPr>
        <p:spPr>
          <a:xfrm>
            <a:off x="6582696" y="2317652"/>
            <a:ext cx="4347901" cy="369332"/>
          </a:xfrm>
          <a:prstGeom prst="rect">
            <a:avLst/>
          </a:prstGeom>
          <a:noFill/>
        </p:spPr>
        <p:txBody>
          <a:bodyPr wrap="square" rtlCol="0">
            <a:spAutoFit/>
          </a:bodyPr>
          <a:lstStyle/>
          <a:p>
            <a:r>
              <a:rPr lang="it-IT" dirty="0"/>
              <a:t>SENATO (maggioranza 158 seggi)</a:t>
            </a:r>
          </a:p>
        </p:txBody>
      </p:sp>
      <p:sp>
        <p:nvSpPr>
          <p:cNvPr id="8" name="Rettangolo 7">
            <a:extLst>
              <a:ext uri="{FF2B5EF4-FFF2-40B4-BE49-F238E27FC236}">
                <a16:creationId xmlns:a16="http://schemas.microsoft.com/office/drawing/2014/main" id="{463BE086-AD34-4A1C-801A-55909741F727}"/>
              </a:ext>
            </a:extLst>
          </p:cNvPr>
          <p:cNvSpPr/>
          <p:nvPr/>
        </p:nvSpPr>
        <p:spPr>
          <a:xfrm>
            <a:off x="3510116" y="5613009"/>
            <a:ext cx="485109" cy="221204"/>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9" name="Rettangolo 8">
            <a:extLst>
              <a:ext uri="{FF2B5EF4-FFF2-40B4-BE49-F238E27FC236}">
                <a16:creationId xmlns:a16="http://schemas.microsoft.com/office/drawing/2014/main" id="{5506A018-08A9-451A-8F1C-D7ED2579B976}"/>
              </a:ext>
            </a:extLst>
          </p:cNvPr>
          <p:cNvSpPr/>
          <p:nvPr/>
        </p:nvSpPr>
        <p:spPr>
          <a:xfrm>
            <a:off x="9668688" y="5613009"/>
            <a:ext cx="485109" cy="221204"/>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4211426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BD4994A-EF06-4305-886D-F16F84CAB7CE}"/>
              </a:ext>
            </a:extLst>
          </p:cNvPr>
          <p:cNvPicPr>
            <a:picLocks noChangeAspect="1"/>
          </p:cNvPicPr>
          <p:nvPr/>
        </p:nvPicPr>
        <p:blipFill>
          <a:blip r:embed="rId3"/>
          <a:stretch>
            <a:fillRect/>
          </a:stretch>
        </p:blipFill>
        <p:spPr>
          <a:xfrm>
            <a:off x="96599" y="38100"/>
            <a:ext cx="8958501" cy="6789696"/>
          </a:xfrm>
          <a:prstGeom prst="rect">
            <a:avLst/>
          </a:prstGeom>
        </p:spPr>
      </p:pic>
      <p:sp>
        <p:nvSpPr>
          <p:cNvPr id="5" name="Rettangolo 4">
            <a:extLst>
              <a:ext uri="{FF2B5EF4-FFF2-40B4-BE49-F238E27FC236}">
                <a16:creationId xmlns:a16="http://schemas.microsoft.com/office/drawing/2014/main" id="{500BE4D4-1C8E-4486-B519-421905C7D0B2}"/>
              </a:ext>
            </a:extLst>
          </p:cNvPr>
          <p:cNvSpPr/>
          <p:nvPr/>
        </p:nvSpPr>
        <p:spPr>
          <a:xfrm>
            <a:off x="9107501" y="964691"/>
            <a:ext cx="982770" cy="5012713"/>
          </a:xfrm>
          <a:prstGeom prst="rect">
            <a:avLst/>
          </a:prstGeom>
          <a:noFill/>
        </p:spPr>
        <p:txBody>
          <a:bodyPr vert="wordArtVert" wrap="square" lIns="91440" tIns="45720" rIns="91440" bIns="45720">
            <a:spAutoFit/>
          </a:bodyPr>
          <a:lstStyle/>
          <a:p>
            <a:pPr algn="ctr" defTabSz="0"/>
            <a:r>
              <a:rPr lang="it-IT"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CAMERA</a:t>
            </a:r>
          </a:p>
        </p:txBody>
      </p:sp>
      <p:sp>
        <p:nvSpPr>
          <p:cNvPr id="2" name="CasellaDiTesto 1">
            <a:extLst>
              <a:ext uri="{FF2B5EF4-FFF2-40B4-BE49-F238E27FC236}">
                <a16:creationId xmlns:a16="http://schemas.microsoft.com/office/drawing/2014/main" id="{14F99450-50F6-4B8D-9086-17D6F159A087}"/>
              </a:ext>
            </a:extLst>
          </p:cNvPr>
          <p:cNvSpPr txBox="1"/>
          <p:nvPr/>
        </p:nvSpPr>
        <p:spPr>
          <a:xfrm>
            <a:off x="10058400" y="3009382"/>
            <a:ext cx="2133600" cy="923330"/>
          </a:xfrm>
          <a:prstGeom prst="rect">
            <a:avLst/>
          </a:prstGeom>
          <a:noFill/>
        </p:spPr>
        <p:txBody>
          <a:bodyPr wrap="square" rtlCol="0">
            <a:spAutoFit/>
          </a:bodyPr>
          <a:lstStyle/>
          <a:p>
            <a:r>
              <a:rPr lang="it-IT" dirty="0"/>
              <a:t>SEGGI SPETTANTI PER CIRCOSCRIZIONE</a:t>
            </a:r>
          </a:p>
        </p:txBody>
      </p:sp>
      <p:sp>
        <p:nvSpPr>
          <p:cNvPr id="3" name="Rettangolo 2">
            <a:extLst>
              <a:ext uri="{FF2B5EF4-FFF2-40B4-BE49-F238E27FC236}">
                <a16:creationId xmlns:a16="http://schemas.microsoft.com/office/drawing/2014/main" id="{F0DE50D3-F308-4BD1-A580-5978BAA186D0}"/>
              </a:ext>
            </a:extLst>
          </p:cNvPr>
          <p:cNvSpPr/>
          <p:nvPr/>
        </p:nvSpPr>
        <p:spPr>
          <a:xfrm>
            <a:off x="96599" y="2809461"/>
            <a:ext cx="8958501" cy="199921"/>
          </a:xfrm>
          <a:prstGeom prst="rect">
            <a:avLst/>
          </a:prstGeom>
          <a:noFill/>
          <a:ln w="38100">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6" name="Ovale 5">
            <a:extLst>
              <a:ext uri="{FF2B5EF4-FFF2-40B4-BE49-F238E27FC236}">
                <a16:creationId xmlns:a16="http://schemas.microsoft.com/office/drawing/2014/main" id="{2BFF6BC6-7B7A-4152-83AD-CF420794CB2B}"/>
              </a:ext>
            </a:extLst>
          </p:cNvPr>
          <p:cNvSpPr/>
          <p:nvPr/>
        </p:nvSpPr>
        <p:spPr>
          <a:xfrm>
            <a:off x="3684105" y="6546574"/>
            <a:ext cx="397566" cy="281222"/>
          </a:xfrm>
          <a:prstGeom prst="ellipse">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9" name="Ovale 18">
            <a:extLst>
              <a:ext uri="{FF2B5EF4-FFF2-40B4-BE49-F238E27FC236}">
                <a16:creationId xmlns:a16="http://schemas.microsoft.com/office/drawing/2014/main" id="{27ED62FE-FDD9-4BE7-A520-C3D049B4F64A}"/>
              </a:ext>
            </a:extLst>
          </p:cNvPr>
          <p:cNvSpPr/>
          <p:nvPr/>
        </p:nvSpPr>
        <p:spPr>
          <a:xfrm>
            <a:off x="4575849" y="6535172"/>
            <a:ext cx="397566" cy="281222"/>
          </a:xfrm>
          <a:prstGeom prst="ellipse">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20" name="Ovale 19">
            <a:extLst>
              <a:ext uri="{FF2B5EF4-FFF2-40B4-BE49-F238E27FC236}">
                <a16:creationId xmlns:a16="http://schemas.microsoft.com/office/drawing/2014/main" id="{C576D567-2170-4384-8050-FFE0E4D14869}"/>
              </a:ext>
            </a:extLst>
          </p:cNvPr>
          <p:cNvSpPr/>
          <p:nvPr/>
        </p:nvSpPr>
        <p:spPr>
          <a:xfrm>
            <a:off x="7131396" y="6528546"/>
            <a:ext cx="397566" cy="281222"/>
          </a:xfrm>
          <a:prstGeom prst="ellipse">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21" name="Ovale 20">
            <a:extLst>
              <a:ext uri="{FF2B5EF4-FFF2-40B4-BE49-F238E27FC236}">
                <a16:creationId xmlns:a16="http://schemas.microsoft.com/office/drawing/2014/main" id="{1505CD1C-4EDA-4957-9B2A-6A0CD10EF57B}"/>
              </a:ext>
            </a:extLst>
          </p:cNvPr>
          <p:cNvSpPr/>
          <p:nvPr/>
        </p:nvSpPr>
        <p:spPr>
          <a:xfrm>
            <a:off x="7894465" y="6543648"/>
            <a:ext cx="397566" cy="281222"/>
          </a:xfrm>
          <a:prstGeom prst="ellipse">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2795137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95DDFB-4D02-48C6-870F-3F9BF9AA3FD5}"/>
              </a:ext>
            </a:extLst>
          </p:cNvPr>
          <p:cNvSpPr>
            <a:spLocks noGrp="1"/>
          </p:cNvSpPr>
          <p:nvPr>
            <p:ph type="ctrTitle"/>
          </p:nvPr>
        </p:nvSpPr>
        <p:spPr>
          <a:xfrm>
            <a:off x="978122" y="3695700"/>
            <a:ext cx="10388378" cy="864775"/>
          </a:xfrm>
        </p:spPr>
        <p:txBody>
          <a:bodyPr/>
          <a:lstStyle/>
          <a:p>
            <a:r>
              <a:rPr lang="it-IT" sz="3200" dirty="0"/>
              <a:t>http://www.regione.emilia-romagna.it/elezioni</a:t>
            </a:r>
          </a:p>
        </p:txBody>
      </p:sp>
      <p:sp>
        <p:nvSpPr>
          <p:cNvPr id="3" name="Sottotitolo 2">
            <a:extLst>
              <a:ext uri="{FF2B5EF4-FFF2-40B4-BE49-F238E27FC236}">
                <a16:creationId xmlns:a16="http://schemas.microsoft.com/office/drawing/2014/main" id="{495A3D82-A390-4581-8968-EEE24E1E5E65}"/>
              </a:ext>
            </a:extLst>
          </p:cNvPr>
          <p:cNvSpPr>
            <a:spLocks noGrp="1"/>
          </p:cNvSpPr>
          <p:nvPr>
            <p:ph type="subTitle" idx="1"/>
          </p:nvPr>
        </p:nvSpPr>
        <p:spPr>
          <a:xfrm>
            <a:off x="1067022" y="2411995"/>
            <a:ext cx="8825658" cy="861420"/>
          </a:xfrm>
        </p:spPr>
        <p:txBody>
          <a:bodyPr/>
          <a:lstStyle/>
          <a:p>
            <a:r>
              <a:rPr lang="it-IT" dirty="0"/>
              <a:t>INFORMAZIONI E NEWS IN TEMPO REALE SU:</a:t>
            </a:r>
          </a:p>
        </p:txBody>
      </p:sp>
    </p:spTree>
    <p:extLst>
      <p:ext uri="{BB962C8B-B14F-4D97-AF65-F5344CB8AC3E}">
        <p14:creationId xmlns:p14="http://schemas.microsoft.com/office/powerpoint/2010/main" val="3774128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5ADFFCF-CA91-4EA1-B187-8A15241C5B4D}"/>
              </a:ext>
            </a:extLst>
          </p:cNvPr>
          <p:cNvPicPr>
            <a:picLocks noChangeAspect="1"/>
          </p:cNvPicPr>
          <p:nvPr/>
        </p:nvPicPr>
        <p:blipFill>
          <a:blip r:embed="rId3"/>
          <a:stretch>
            <a:fillRect/>
          </a:stretch>
        </p:blipFill>
        <p:spPr>
          <a:xfrm>
            <a:off x="369455" y="130628"/>
            <a:ext cx="8090333" cy="6639563"/>
          </a:xfrm>
          <a:prstGeom prst="rect">
            <a:avLst/>
          </a:prstGeom>
        </p:spPr>
      </p:pic>
      <p:sp>
        <p:nvSpPr>
          <p:cNvPr id="5" name="Rettangolo 4">
            <a:extLst>
              <a:ext uri="{FF2B5EF4-FFF2-40B4-BE49-F238E27FC236}">
                <a16:creationId xmlns:a16="http://schemas.microsoft.com/office/drawing/2014/main" id="{9E055C4A-6900-40D7-81EC-05CB1A502734}"/>
              </a:ext>
            </a:extLst>
          </p:cNvPr>
          <p:cNvSpPr/>
          <p:nvPr/>
        </p:nvSpPr>
        <p:spPr>
          <a:xfrm>
            <a:off x="8620416" y="881274"/>
            <a:ext cx="1055289" cy="5316071"/>
          </a:xfrm>
          <a:prstGeom prst="rect">
            <a:avLst/>
          </a:prstGeom>
          <a:noFill/>
        </p:spPr>
        <p:txBody>
          <a:bodyPr vert="wordArtVert" wrap="none" lIns="91440" tIns="45720" rIns="91440" bIns="45720">
            <a:spAutoFit/>
          </a:bodyPr>
          <a:lstStyle/>
          <a:p>
            <a:pPr algn="ctr"/>
            <a:r>
              <a:rPr lang="it-IT" sz="4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SENATO</a:t>
            </a:r>
          </a:p>
        </p:txBody>
      </p:sp>
      <p:sp>
        <p:nvSpPr>
          <p:cNvPr id="13" name="CasellaDiTesto 12">
            <a:extLst>
              <a:ext uri="{FF2B5EF4-FFF2-40B4-BE49-F238E27FC236}">
                <a16:creationId xmlns:a16="http://schemas.microsoft.com/office/drawing/2014/main" id="{9DE59F6C-43D6-47C8-8C62-3B95F333FD63}"/>
              </a:ext>
            </a:extLst>
          </p:cNvPr>
          <p:cNvSpPr txBox="1"/>
          <p:nvPr/>
        </p:nvSpPr>
        <p:spPr>
          <a:xfrm>
            <a:off x="9785761" y="2988744"/>
            <a:ext cx="2133600" cy="1477328"/>
          </a:xfrm>
          <a:prstGeom prst="rect">
            <a:avLst/>
          </a:prstGeom>
          <a:noFill/>
        </p:spPr>
        <p:txBody>
          <a:bodyPr wrap="square" rtlCol="0">
            <a:spAutoFit/>
          </a:bodyPr>
          <a:lstStyle/>
          <a:p>
            <a:r>
              <a:rPr lang="it-IT" dirty="0"/>
              <a:t>SEGGI SPETTANTI PER CIRCOSCRIZIONE</a:t>
            </a:r>
          </a:p>
          <a:p>
            <a:r>
              <a:rPr lang="it-IT" dirty="0"/>
              <a:t>(COINCIDENTI CON LE REGIONI)</a:t>
            </a:r>
          </a:p>
        </p:txBody>
      </p:sp>
      <p:sp>
        <p:nvSpPr>
          <p:cNvPr id="12" name="Rettangolo 11">
            <a:extLst>
              <a:ext uri="{FF2B5EF4-FFF2-40B4-BE49-F238E27FC236}">
                <a16:creationId xmlns:a16="http://schemas.microsoft.com/office/drawing/2014/main" id="{E1389857-ACA2-49CC-99E5-717B734486D8}"/>
              </a:ext>
            </a:extLst>
          </p:cNvPr>
          <p:cNvSpPr/>
          <p:nvPr/>
        </p:nvSpPr>
        <p:spPr>
          <a:xfrm>
            <a:off x="369455" y="2809461"/>
            <a:ext cx="7992667" cy="318052"/>
          </a:xfrm>
          <a:prstGeom prst="rect">
            <a:avLst/>
          </a:prstGeom>
          <a:noFill/>
          <a:ln w="38100">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14" name="Ovale 13">
            <a:extLst>
              <a:ext uri="{FF2B5EF4-FFF2-40B4-BE49-F238E27FC236}">
                <a16:creationId xmlns:a16="http://schemas.microsoft.com/office/drawing/2014/main" id="{92352B4B-6469-4390-B3A7-8039A69D0F98}"/>
              </a:ext>
            </a:extLst>
          </p:cNvPr>
          <p:cNvSpPr/>
          <p:nvPr/>
        </p:nvSpPr>
        <p:spPr>
          <a:xfrm>
            <a:off x="3816627" y="6347791"/>
            <a:ext cx="397566" cy="311426"/>
          </a:xfrm>
          <a:prstGeom prst="ellipse">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5" name="Ovale 14">
            <a:extLst>
              <a:ext uri="{FF2B5EF4-FFF2-40B4-BE49-F238E27FC236}">
                <a16:creationId xmlns:a16="http://schemas.microsoft.com/office/drawing/2014/main" id="{2E8FD36E-42FE-48B5-B26F-ED4876CC0E48}"/>
              </a:ext>
            </a:extLst>
          </p:cNvPr>
          <p:cNvSpPr/>
          <p:nvPr/>
        </p:nvSpPr>
        <p:spPr>
          <a:xfrm>
            <a:off x="4750905" y="6367669"/>
            <a:ext cx="397566" cy="311426"/>
          </a:xfrm>
          <a:prstGeom prst="ellipse">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6" name="Ovale 15">
            <a:extLst>
              <a:ext uri="{FF2B5EF4-FFF2-40B4-BE49-F238E27FC236}">
                <a16:creationId xmlns:a16="http://schemas.microsoft.com/office/drawing/2014/main" id="{FF192B1C-E861-497F-A955-C81405DF56CC}"/>
              </a:ext>
            </a:extLst>
          </p:cNvPr>
          <p:cNvSpPr/>
          <p:nvPr/>
        </p:nvSpPr>
        <p:spPr>
          <a:xfrm>
            <a:off x="5939424" y="6400799"/>
            <a:ext cx="461376" cy="258418"/>
          </a:xfrm>
          <a:prstGeom prst="ellipse">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7" name="Ovale 16">
            <a:extLst>
              <a:ext uri="{FF2B5EF4-FFF2-40B4-BE49-F238E27FC236}">
                <a16:creationId xmlns:a16="http://schemas.microsoft.com/office/drawing/2014/main" id="{E51AA862-1720-49A5-B6F8-1BDF8309235A}"/>
              </a:ext>
            </a:extLst>
          </p:cNvPr>
          <p:cNvSpPr/>
          <p:nvPr/>
        </p:nvSpPr>
        <p:spPr>
          <a:xfrm>
            <a:off x="6674919" y="6367669"/>
            <a:ext cx="397566" cy="311426"/>
          </a:xfrm>
          <a:prstGeom prst="ellipse">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631633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D2566C2-D23A-426F-B9E7-2DD3003FDCD8}"/>
              </a:ext>
            </a:extLst>
          </p:cNvPr>
          <p:cNvSpPr/>
          <p:nvPr/>
        </p:nvSpPr>
        <p:spPr>
          <a:xfrm>
            <a:off x="342900" y="659847"/>
            <a:ext cx="11684000" cy="6340197"/>
          </a:xfrm>
          <a:prstGeom prst="rect">
            <a:avLst/>
          </a:prstGeom>
        </p:spPr>
        <p:txBody>
          <a:bodyPr wrap="square">
            <a:spAutoFit/>
          </a:bodyPr>
          <a:lstStyle/>
          <a:p>
            <a:pPr>
              <a:spcBef>
                <a:spcPct val="0"/>
              </a:spcBef>
            </a:pPr>
            <a:r>
              <a:rPr lang="it-IT" sz="4200" dirty="0" err="1">
                <a:solidFill>
                  <a:schemeClr val="tx2"/>
                </a:solidFill>
                <a:latin typeface="+mj-lt"/>
                <a:ea typeface="+mj-ea"/>
                <a:cs typeface="+mj-cs"/>
              </a:rPr>
              <a:t>Rosatellum</a:t>
            </a:r>
            <a:r>
              <a:rPr lang="it-IT" sz="4200" dirty="0">
                <a:solidFill>
                  <a:schemeClr val="tx2"/>
                </a:solidFill>
                <a:latin typeface="+mj-lt"/>
                <a:ea typeface="+mj-ea"/>
                <a:cs typeface="+mj-cs"/>
              </a:rPr>
              <a:t> : i collegi per la Camera</a:t>
            </a:r>
          </a:p>
          <a:p>
            <a:endParaRPr lang="it-IT" sz="1600" b="1" dirty="0"/>
          </a:p>
          <a:p>
            <a:r>
              <a:rPr lang="it-IT" sz="2000" dirty="0"/>
              <a:t>Alla </a:t>
            </a:r>
            <a:r>
              <a:rPr lang="it-IT" sz="2000" b="1" dirty="0"/>
              <a:t>Camera </a:t>
            </a:r>
            <a:r>
              <a:rPr lang="it-IT" sz="2000" dirty="0"/>
              <a:t>il territorio nazionale è ripartito in </a:t>
            </a:r>
            <a:r>
              <a:rPr lang="it-IT" sz="2000" b="1" dirty="0"/>
              <a:t>28 circoscrizioni.</a:t>
            </a:r>
          </a:p>
          <a:p>
            <a:r>
              <a:rPr lang="it-IT" sz="2000" dirty="0"/>
              <a:t>Per alcune circoscrizioni il territorio coincide con quello dell'intera regione, mentre per altre il territorio regionale è ripartito in più circoscrizioni (2 in Piemonte, 4 in Lombardia, 2 in Veneto, 2 nel Lazio, 2 in Campania, 2 in Sicilia).</a:t>
            </a:r>
          </a:p>
          <a:p>
            <a:endParaRPr lang="it-IT" sz="2000" dirty="0"/>
          </a:p>
          <a:p>
            <a:r>
              <a:rPr lang="it-IT" sz="2000" dirty="0"/>
              <a:t>Ciascuna circoscrizione è suddivisa in collegi uninominali ed in uno o più collegi plurinominali. </a:t>
            </a:r>
          </a:p>
          <a:p>
            <a:endParaRPr lang="it-IT" sz="2000" dirty="0"/>
          </a:p>
          <a:p>
            <a:r>
              <a:rPr lang="it-IT" sz="2000" dirty="0"/>
              <a:t>I </a:t>
            </a:r>
            <a:r>
              <a:rPr lang="it-IT" sz="2000" b="1" dirty="0"/>
              <a:t>231 collegi uninominali </a:t>
            </a:r>
            <a:r>
              <a:rPr lang="it-IT" sz="2000" dirty="0"/>
              <a:t>del territorio nazionale sono ripartiti in ciascuna circoscrizione sulla base della popolazione (cui si aggiunge il collegio uninominale della Valle d'Aosta). </a:t>
            </a:r>
          </a:p>
          <a:p>
            <a:r>
              <a:rPr lang="it-IT" sz="2000" dirty="0"/>
              <a:t>La determinazione dei collegi uninominali – così come quella dei collegi plurinominali – è rimessa ad una </a:t>
            </a:r>
            <a:r>
              <a:rPr lang="it-IT" sz="2000" b="1" dirty="0"/>
              <a:t>delega legislativa, definita con il decreto legislativo n. 189 del 2017. </a:t>
            </a:r>
          </a:p>
          <a:p>
            <a:endParaRPr lang="it-IT" sz="2000" dirty="0"/>
          </a:p>
          <a:p>
            <a:r>
              <a:rPr lang="it-IT" sz="2000" dirty="0"/>
              <a:t>I </a:t>
            </a:r>
            <a:r>
              <a:rPr lang="it-IT" sz="2000" b="1" dirty="0"/>
              <a:t>collegi plurinominali</a:t>
            </a:r>
            <a:r>
              <a:rPr lang="it-IT" sz="2000" dirty="0"/>
              <a:t> sono</a:t>
            </a:r>
            <a:r>
              <a:rPr lang="it-IT" sz="2000" b="1" dirty="0"/>
              <a:t> </a:t>
            </a:r>
            <a:r>
              <a:rPr lang="it-IT" sz="2000" dirty="0"/>
              <a:t>costituiti dalla aggregazione del territorio di collegi uninominali contigui e tali che a ciascuno di essi sia assegnato, di norma, un </a:t>
            </a:r>
            <a:r>
              <a:rPr lang="it-IT" sz="2000" b="1" dirty="0"/>
              <a:t>numero di seggi non inferiore a tre e non superiore a otto</a:t>
            </a:r>
            <a:r>
              <a:rPr lang="it-IT" sz="2000" dirty="0"/>
              <a:t>. </a:t>
            </a:r>
          </a:p>
          <a:p>
            <a:endParaRPr lang="it-IT" sz="1600" dirty="0"/>
          </a:p>
          <a:p>
            <a:endParaRPr lang="it-IT" sz="1600" b="1" dirty="0"/>
          </a:p>
          <a:p>
            <a:endParaRPr lang="it-IT" sz="1600" dirty="0"/>
          </a:p>
        </p:txBody>
      </p:sp>
    </p:spTree>
    <p:extLst>
      <p:ext uri="{BB962C8B-B14F-4D97-AF65-F5344CB8AC3E}">
        <p14:creationId xmlns:p14="http://schemas.microsoft.com/office/powerpoint/2010/main" val="2001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D2566C2-D23A-426F-B9E7-2DD3003FDCD8}"/>
              </a:ext>
            </a:extLst>
          </p:cNvPr>
          <p:cNvSpPr/>
          <p:nvPr/>
        </p:nvSpPr>
        <p:spPr>
          <a:xfrm>
            <a:off x="342900" y="659847"/>
            <a:ext cx="11684000" cy="6340197"/>
          </a:xfrm>
          <a:prstGeom prst="rect">
            <a:avLst/>
          </a:prstGeom>
        </p:spPr>
        <p:txBody>
          <a:bodyPr wrap="square">
            <a:spAutoFit/>
          </a:bodyPr>
          <a:lstStyle/>
          <a:p>
            <a:pPr>
              <a:spcBef>
                <a:spcPct val="0"/>
              </a:spcBef>
            </a:pPr>
            <a:r>
              <a:rPr lang="it-IT" sz="4200" dirty="0" err="1">
                <a:solidFill>
                  <a:schemeClr val="tx2"/>
                </a:solidFill>
                <a:latin typeface="+mj-lt"/>
                <a:ea typeface="+mj-ea"/>
                <a:cs typeface="+mj-cs"/>
              </a:rPr>
              <a:t>Rosatellum</a:t>
            </a:r>
            <a:r>
              <a:rPr lang="it-IT" sz="4200" dirty="0">
                <a:solidFill>
                  <a:schemeClr val="tx2"/>
                </a:solidFill>
                <a:latin typeface="+mj-lt"/>
                <a:ea typeface="+mj-ea"/>
                <a:cs typeface="+mj-cs"/>
              </a:rPr>
              <a:t> : i collegi per il Senato</a:t>
            </a:r>
          </a:p>
          <a:p>
            <a:endParaRPr lang="it-IT" sz="1600" b="1" dirty="0"/>
          </a:p>
          <a:p>
            <a:r>
              <a:rPr lang="it-IT" sz="2000" dirty="0"/>
              <a:t>Al </a:t>
            </a:r>
            <a:r>
              <a:rPr lang="it-IT" sz="2000" b="1" dirty="0"/>
              <a:t>Senato </a:t>
            </a:r>
            <a:r>
              <a:rPr lang="it-IT" sz="2000" dirty="0"/>
              <a:t>il territorio nazionale è ripartito in </a:t>
            </a:r>
            <a:r>
              <a:rPr lang="it-IT" sz="2000" b="1" dirty="0"/>
              <a:t>20 circoscrizioni </a:t>
            </a:r>
            <a:r>
              <a:rPr lang="it-IT" sz="2000" dirty="0"/>
              <a:t>corrispondenti al territorio</a:t>
            </a:r>
          </a:p>
          <a:p>
            <a:r>
              <a:rPr lang="it-IT" sz="2000" dirty="0"/>
              <a:t>di ciascuna regione.</a:t>
            </a:r>
          </a:p>
          <a:p>
            <a:endParaRPr lang="it-IT" sz="2000" dirty="0"/>
          </a:p>
          <a:p>
            <a:r>
              <a:rPr lang="it-IT" sz="2000" dirty="0"/>
              <a:t>Ciascuna circoscrizione regionale è suddivisa in collegi uninominali ed in uno o più collegi</a:t>
            </a:r>
          </a:p>
          <a:p>
            <a:r>
              <a:rPr lang="it-IT" sz="2000" dirty="0"/>
              <a:t>plurinominali.</a:t>
            </a:r>
          </a:p>
          <a:p>
            <a:endParaRPr lang="it-IT" sz="2000" dirty="0"/>
          </a:p>
          <a:p>
            <a:r>
              <a:rPr lang="it-IT" sz="2000" dirty="0"/>
              <a:t>I </a:t>
            </a:r>
            <a:r>
              <a:rPr lang="it-IT" sz="2000" b="1" dirty="0"/>
              <a:t>109 collegi uninominali </a:t>
            </a:r>
            <a:r>
              <a:rPr lang="it-IT" sz="2000" dirty="0"/>
              <a:t>del territorio nazionale sono ripartiti in ciascuna circoscrizione sulla base della popolazione (ad essi si aggiungono </a:t>
            </a:r>
            <a:r>
              <a:rPr lang="it-IT" sz="2000" b="1" dirty="0"/>
              <a:t>1 </a:t>
            </a:r>
            <a:r>
              <a:rPr lang="it-IT" sz="2000" dirty="0"/>
              <a:t>collegio in Valle d'Aosta e </a:t>
            </a:r>
            <a:r>
              <a:rPr lang="it-IT" sz="2000" b="1" dirty="0"/>
              <a:t>6 </a:t>
            </a:r>
            <a:r>
              <a:rPr lang="it-IT" sz="2000" dirty="0"/>
              <a:t>collegi in Trentino-Alto Adige). </a:t>
            </a:r>
          </a:p>
          <a:p>
            <a:r>
              <a:rPr lang="it-IT" sz="2000" dirty="0"/>
              <a:t>La determinazione dei collegi uninominali – così come quella dei collegi plurinominali – è rimessa ad una </a:t>
            </a:r>
            <a:r>
              <a:rPr lang="it-IT" sz="2000" b="1" dirty="0"/>
              <a:t>delega legislativa, definita con il decreto legislativo n. 189 del 2017. </a:t>
            </a:r>
          </a:p>
          <a:p>
            <a:endParaRPr lang="it-IT" sz="2000" b="1" dirty="0"/>
          </a:p>
          <a:p>
            <a:r>
              <a:rPr lang="it-IT" sz="2000" dirty="0"/>
              <a:t>Al Senato i </a:t>
            </a:r>
            <a:r>
              <a:rPr lang="it-IT" sz="2000" b="1" dirty="0"/>
              <a:t>collegi plurinominali </a:t>
            </a:r>
            <a:r>
              <a:rPr lang="it-IT" sz="2000" dirty="0"/>
              <a:t>sono costituiti dalla aggregazione del territorio di collegi</a:t>
            </a:r>
          </a:p>
          <a:p>
            <a:r>
              <a:rPr lang="it-IT" sz="2000" dirty="0"/>
              <a:t>uninominali contigui e tali che a ciascuno di essi sia assegnato, di norma, un </a:t>
            </a:r>
            <a:r>
              <a:rPr lang="it-IT" sz="2000" b="1" dirty="0"/>
              <a:t>numero di</a:t>
            </a:r>
          </a:p>
          <a:p>
            <a:r>
              <a:rPr lang="it-IT" sz="2000" b="1" dirty="0"/>
              <a:t>seggi non inferiore a due e non superiore a otto</a:t>
            </a:r>
            <a:r>
              <a:rPr lang="it-IT" sz="2000" dirty="0"/>
              <a:t>.</a:t>
            </a:r>
          </a:p>
          <a:p>
            <a:endParaRPr lang="it-IT" sz="1600" dirty="0"/>
          </a:p>
          <a:p>
            <a:endParaRPr lang="it-IT" sz="1600" b="1" dirty="0"/>
          </a:p>
          <a:p>
            <a:endParaRPr lang="it-IT" sz="1600" dirty="0"/>
          </a:p>
        </p:txBody>
      </p:sp>
    </p:spTree>
    <p:extLst>
      <p:ext uri="{BB962C8B-B14F-4D97-AF65-F5344CB8AC3E}">
        <p14:creationId xmlns:p14="http://schemas.microsoft.com/office/powerpoint/2010/main" val="2423823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1736</TotalTime>
  <Words>2629</Words>
  <Application>Microsoft Office PowerPoint</Application>
  <PresentationFormat>Widescreen</PresentationFormat>
  <Paragraphs>353</Paragraphs>
  <Slides>60</Slides>
  <Notes>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60</vt:i4>
      </vt:variant>
    </vt:vector>
  </HeadingPairs>
  <TitlesOfParts>
    <vt:vector size="65" baseType="lpstr">
      <vt:lpstr>Arial</vt:lpstr>
      <vt:lpstr>Calibri</vt:lpstr>
      <vt:lpstr>Century Gothic</vt:lpstr>
      <vt:lpstr>Wingdings 3</vt:lpstr>
      <vt:lpstr>Ione</vt:lpstr>
      <vt:lpstr>4 Marzo 2018:  al voto con la legge elettorale n. 165 del 3/11/17</vt:lpstr>
      <vt:lpstr>Presentazione standard di PowerPoint</vt:lpstr>
      <vt:lpstr>Cos’è un sistema elettorale</vt:lpstr>
      <vt:lpstr>Cosa stabilisce la Costituzione</vt:lpstr>
      <vt:lpstr>Rosatellum: sistema misto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rappresentanza dell’Emilia-Romagna alla Camera</vt:lpstr>
      <vt:lpstr>Presentazione standard di PowerPoint</vt:lpstr>
      <vt:lpstr>Collegio 1 - Imola</vt:lpstr>
      <vt:lpstr>Collegio 2 - Cesena</vt:lpstr>
      <vt:lpstr>Collegio 3 - Ravenna</vt:lpstr>
      <vt:lpstr>Collegio 4 - Ferrara</vt:lpstr>
      <vt:lpstr>Collegio 5 – San Giovanni in Persiceto</vt:lpstr>
      <vt:lpstr>Collegio 6 – Bologna Mazzini</vt:lpstr>
      <vt:lpstr>Collegio 7 – Bologna Casalecchio di Reno</vt:lpstr>
      <vt:lpstr>Presentazione standard di PowerPoint</vt:lpstr>
      <vt:lpstr>Collegio 8 - Cento</vt:lpstr>
      <vt:lpstr>Collegio 9 - Modena</vt:lpstr>
      <vt:lpstr>Collegio 10 - Sassuolo</vt:lpstr>
      <vt:lpstr>Collegio 11 - Scandiano</vt:lpstr>
      <vt:lpstr>Collegio 12 - Parma</vt:lpstr>
      <vt:lpstr>Collegio 13 - Fidenza</vt:lpstr>
      <vt:lpstr>Collegio 14 - Piacenza</vt:lpstr>
      <vt:lpstr>Collegio 15 - Rimini</vt:lpstr>
      <vt:lpstr>Collegio 16 - Forlì</vt:lpstr>
      <vt:lpstr>Collegio 17 – Reggio nell’Emilia</vt:lpstr>
      <vt:lpstr>Presentazione standard di PowerPoint</vt:lpstr>
      <vt:lpstr>Presentazione standard di PowerPoint</vt:lpstr>
      <vt:lpstr>La rappresentanza dell’Emilia-Romagna  al Senato</vt:lpstr>
      <vt:lpstr>Presentazione standard di PowerPoint</vt:lpstr>
      <vt:lpstr>Collegio 1 - Rimini</vt:lpstr>
      <vt:lpstr>Collegio 2 - Ravenna</vt:lpstr>
      <vt:lpstr>Collegio 3 - Ferrara</vt:lpstr>
      <vt:lpstr>Collegio 4 - Bologna</vt:lpstr>
      <vt:lpstr>Collegio 5 – Modena</vt:lpstr>
      <vt:lpstr>Collegio 6 – Reggio nell’Emilia</vt:lpstr>
      <vt:lpstr>Collegio 7 – Parma</vt:lpstr>
      <vt:lpstr>Collegio 8 - Piacenza</vt:lpstr>
      <vt:lpstr>Presentazione standard di PowerPoint</vt:lpstr>
      <vt:lpstr>Presentazione standard di PowerPoint</vt:lpstr>
      <vt:lpstr>Come si vota</vt:lpstr>
      <vt:lpstr>Presentazione standard di PowerPoint</vt:lpstr>
      <vt:lpstr>Presentazione standard di PowerPoint</vt:lpstr>
      <vt:lpstr>Esempio</vt:lpstr>
      <vt:lpstr>Presentazione standard di PowerPoint</vt:lpstr>
      <vt:lpstr>Presentazione standard di PowerPoint</vt:lpstr>
      <vt:lpstr>Presentazione standard di PowerPoint</vt:lpstr>
      <vt:lpstr>Presentazione standard di PowerPoint</vt:lpstr>
      <vt:lpstr>Attribuzione dei seggi</vt:lpstr>
      <vt:lpstr>Accedono al riparto dei seggi:</vt:lpstr>
      <vt:lpstr>Presentazione standard di PowerPoint</vt:lpstr>
      <vt:lpstr>Presentazione standard di PowerPoint</vt:lpstr>
      <vt:lpstr>Per la sola Valle d'Aosta, dove è attribuito un seggio alla Camera e un seggio al Senato, sono previste disposizioni speciali per l'elezione in entrambi i rami del Parlamento: è infatti costituito un unico collegio uninominale, sia per l'elezione alla Camera sia al Senato, dove è proclamato eletto il candidato che ha ottenuto il maggior numero di voti validi.   Una diversa disciplina elettorale è prevista per la rappresentanza dei cittadini italiani residenti all'estero: sei senatori e dodici deputati eletti con metodo proporzionale in una apposita "circoscrizione Estero". Possono votare per corrispondenza nella circoscrizione Estero anche i cittadini temporaneamente all'estero per motivi di studio, lavoro o cure mediche, gli elettori appartenenti alle Forze armate ed alle Forze di polizia, impegnati nelle missioni internazionali, come previsto dalla legge 52/2015. </vt:lpstr>
      <vt:lpstr>Non c’è premio di maggioranza!  Ottenere il 40% dei voti non è garanzia di governabilità </vt:lpstr>
      <vt:lpstr>http://www.regione.emilia-romagna.it/elezioni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Cesetti Serena</dc:creator>
  <cp:lastModifiedBy>Cesetti Serena</cp:lastModifiedBy>
  <cp:revision>1</cp:revision>
  <dcterms:created xsi:type="dcterms:W3CDTF">2018-01-15T12:40:16Z</dcterms:created>
  <dcterms:modified xsi:type="dcterms:W3CDTF">2018-02-09T14:18:45Z</dcterms:modified>
</cp:coreProperties>
</file>